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67"/>
  </p:notesMasterIdLst>
  <p:sldIdLst>
    <p:sldId id="257" r:id="rId4"/>
    <p:sldId id="345" r:id="rId5"/>
    <p:sldId id="346" r:id="rId6"/>
    <p:sldId id="348" r:id="rId7"/>
    <p:sldId id="347" r:id="rId8"/>
    <p:sldId id="350" r:id="rId9"/>
    <p:sldId id="349" r:id="rId10"/>
    <p:sldId id="351" r:id="rId11"/>
    <p:sldId id="337" r:id="rId12"/>
    <p:sldId id="340" r:id="rId13"/>
    <p:sldId id="353" r:id="rId14"/>
    <p:sldId id="286" r:id="rId15"/>
    <p:sldId id="358" r:id="rId16"/>
    <p:sldId id="338" r:id="rId17"/>
    <p:sldId id="354" r:id="rId18"/>
    <p:sldId id="355" r:id="rId19"/>
    <p:sldId id="280" r:id="rId20"/>
    <p:sldId id="364" r:id="rId21"/>
    <p:sldId id="365" r:id="rId22"/>
    <p:sldId id="297" r:id="rId23"/>
    <p:sldId id="298" r:id="rId24"/>
    <p:sldId id="357" r:id="rId25"/>
    <p:sldId id="336" r:id="rId26"/>
    <p:sldId id="276" r:id="rId27"/>
    <p:sldId id="375" r:id="rId28"/>
    <p:sldId id="374" r:id="rId29"/>
    <p:sldId id="356" r:id="rId30"/>
    <p:sldId id="277" r:id="rId31"/>
    <p:sldId id="275" r:id="rId32"/>
    <p:sldId id="271" r:id="rId33"/>
    <p:sldId id="366" r:id="rId34"/>
    <p:sldId id="342" r:id="rId35"/>
    <p:sldId id="360" r:id="rId36"/>
    <p:sldId id="316" r:id="rId37"/>
    <p:sldId id="359" r:id="rId38"/>
    <p:sldId id="361" r:id="rId39"/>
    <p:sldId id="362" r:id="rId40"/>
    <p:sldId id="376" r:id="rId41"/>
    <p:sldId id="363" r:id="rId42"/>
    <p:sldId id="318" r:id="rId43"/>
    <p:sldId id="380" r:id="rId44"/>
    <p:sldId id="371" r:id="rId45"/>
    <p:sldId id="343" r:id="rId46"/>
    <p:sldId id="367" r:id="rId47"/>
    <p:sldId id="368" r:id="rId48"/>
    <p:sldId id="377" r:id="rId49"/>
    <p:sldId id="378" r:id="rId50"/>
    <p:sldId id="369" r:id="rId51"/>
    <p:sldId id="381" r:id="rId52"/>
    <p:sldId id="288" r:id="rId53"/>
    <p:sldId id="370" r:id="rId54"/>
    <p:sldId id="382" r:id="rId55"/>
    <p:sldId id="289" r:id="rId56"/>
    <p:sldId id="260" r:id="rId57"/>
    <p:sldId id="383" r:id="rId58"/>
    <p:sldId id="384" r:id="rId59"/>
    <p:sldId id="385" r:id="rId60"/>
    <p:sldId id="386" r:id="rId61"/>
    <p:sldId id="387" r:id="rId62"/>
    <p:sldId id="388" r:id="rId63"/>
    <p:sldId id="389" r:id="rId64"/>
    <p:sldId id="390" r:id="rId65"/>
    <p:sldId id="391"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C6B1E6C-BBF6-4EA0-B381-D367DFA69FB3}">
          <p14:sldIdLst>
            <p14:sldId id="257"/>
            <p14:sldId id="345"/>
            <p14:sldId id="346"/>
            <p14:sldId id="348"/>
            <p14:sldId id="347"/>
            <p14:sldId id="350"/>
            <p14:sldId id="349"/>
            <p14:sldId id="351"/>
            <p14:sldId id="337"/>
            <p14:sldId id="340"/>
            <p14:sldId id="353"/>
            <p14:sldId id="286"/>
            <p14:sldId id="358"/>
            <p14:sldId id="338"/>
            <p14:sldId id="354"/>
            <p14:sldId id="355"/>
            <p14:sldId id="280"/>
            <p14:sldId id="364"/>
            <p14:sldId id="365"/>
            <p14:sldId id="297"/>
            <p14:sldId id="298"/>
            <p14:sldId id="357"/>
            <p14:sldId id="336"/>
            <p14:sldId id="276"/>
            <p14:sldId id="375"/>
            <p14:sldId id="374"/>
            <p14:sldId id="356"/>
            <p14:sldId id="277"/>
            <p14:sldId id="275"/>
            <p14:sldId id="271"/>
            <p14:sldId id="366"/>
            <p14:sldId id="342"/>
            <p14:sldId id="360"/>
            <p14:sldId id="316"/>
            <p14:sldId id="359"/>
            <p14:sldId id="361"/>
            <p14:sldId id="362"/>
            <p14:sldId id="376"/>
            <p14:sldId id="363"/>
            <p14:sldId id="318"/>
            <p14:sldId id="380"/>
            <p14:sldId id="371"/>
            <p14:sldId id="343"/>
            <p14:sldId id="367"/>
            <p14:sldId id="368"/>
            <p14:sldId id="377"/>
            <p14:sldId id="378"/>
            <p14:sldId id="369"/>
            <p14:sldId id="381"/>
            <p14:sldId id="288"/>
            <p14:sldId id="370"/>
            <p14:sldId id="382"/>
            <p14:sldId id="289"/>
            <p14:sldId id="260"/>
            <p14:sldId id="383"/>
            <p14:sldId id="384"/>
            <p14:sldId id="385"/>
            <p14:sldId id="386"/>
            <p14:sldId id="387"/>
            <p14:sldId id="388"/>
            <p14:sldId id="389"/>
            <p14:sldId id="390"/>
            <p14:sldId id="39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p:cViewPr>
        <p:scale>
          <a:sx n="69" d="100"/>
          <a:sy n="69" d="100"/>
        </p:scale>
        <p:origin x="-141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0"/>
    </p:cViewPr>
  </p:sorterViewPr>
  <p:notesViewPr>
    <p:cSldViewPr>
      <p:cViewPr varScale="1">
        <p:scale>
          <a:sx n="56" d="100"/>
          <a:sy n="56" d="100"/>
        </p:scale>
        <p:origin x="-283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3944B5-A801-49A8-9C38-243ADC5B88B4}" type="doc">
      <dgm:prSet loTypeId="urn:microsoft.com/office/officeart/2005/8/layout/hProcess4" loCatId="process" qsTypeId="urn:microsoft.com/office/officeart/2005/8/quickstyle/simple4" qsCatId="simple" csTypeId="urn:microsoft.com/office/officeart/2005/8/colors/colorful5" csCatId="colorful" phldr="1"/>
      <dgm:spPr/>
      <dgm:t>
        <a:bodyPr/>
        <a:lstStyle/>
        <a:p>
          <a:endParaRPr lang="en-US"/>
        </a:p>
      </dgm:t>
    </dgm:pt>
    <dgm:pt modelId="{2BE6976C-DFCC-45C7-8D1B-7C835ED3E315}">
      <dgm:prSet phldrT="[Text]"/>
      <dgm:spPr/>
      <dgm:t>
        <a:bodyPr/>
        <a:lstStyle/>
        <a:p>
          <a:r>
            <a:rPr lang="en-US" dirty="0" err="1" smtClean="0"/>
            <a:t>Ahh</a:t>
          </a:r>
          <a:r>
            <a:rPr lang="en-US" dirty="0" smtClean="0"/>
            <a:t>!</a:t>
          </a:r>
          <a:endParaRPr lang="en-US" dirty="0"/>
        </a:p>
      </dgm:t>
    </dgm:pt>
    <dgm:pt modelId="{8F277ECD-5B5A-45E9-A210-513432E6B84A}" type="parTrans" cxnId="{4AABAEE1-FD5E-4909-8CA2-5AFC70BA83FE}">
      <dgm:prSet/>
      <dgm:spPr/>
      <dgm:t>
        <a:bodyPr/>
        <a:lstStyle/>
        <a:p>
          <a:endParaRPr lang="en-US"/>
        </a:p>
      </dgm:t>
    </dgm:pt>
    <dgm:pt modelId="{862C5225-41E6-4366-A61B-D7BE4FAEF424}" type="sibTrans" cxnId="{4AABAEE1-FD5E-4909-8CA2-5AFC70BA83FE}">
      <dgm:prSet/>
      <dgm:spPr/>
      <dgm:t>
        <a:bodyPr/>
        <a:lstStyle/>
        <a:p>
          <a:endParaRPr lang="en-US"/>
        </a:p>
      </dgm:t>
    </dgm:pt>
    <dgm:pt modelId="{8D6D030D-FA9F-401F-A496-A40300D1390D}">
      <dgm:prSet phldrT="[Text]" custT="1"/>
      <dgm:spPr/>
      <dgm:t>
        <a:bodyPr/>
        <a:lstStyle/>
        <a:p>
          <a:r>
            <a:rPr lang="en-US" sz="2800" b="1" dirty="0" smtClean="0"/>
            <a:t>CHILL</a:t>
          </a:r>
          <a:endParaRPr lang="en-US" sz="2800" b="1" dirty="0"/>
        </a:p>
      </dgm:t>
    </dgm:pt>
    <dgm:pt modelId="{9D86EA48-7400-46A8-BB5F-7EC661251181}" type="parTrans" cxnId="{930E7E6B-D42A-4C6E-BC26-8105857B6E9E}">
      <dgm:prSet/>
      <dgm:spPr/>
      <dgm:t>
        <a:bodyPr/>
        <a:lstStyle/>
        <a:p>
          <a:endParaRPr lang="en-US"/>
        </a:p>
      </dgm:t>
    </dgm:pt>
    <dgm:pt modelId="{A7AD70DA-664C-4A92-9FF7-69DEBC743412}" type="sibTrans" cxnId="{930E7E6B-D42A-4C6E-BC26-8105857B6E9E}">
      <dgm:prSet/>
      <dgm:spPr/>
      <dgm:t>
        <a:bodyPr/>
        <a:lstStyle/>
        <a:p>
          <a:endParaRPr lang="en-US"/>
        </a:p>
      </dgm:t>
    </dgm:pt>
    <dgm:pt modelId="{B258711C-6401-4C39-A3BD-84623476BD1E}">
      <dgm:prSet phldrT="[Text]" phldr="1"/>
      <dgm:spPr/>
      <dgm:t>
        <a:bodyPr/>
        <a:lstStyle/>
        <a:p>
          <a:endParaRPr lang="en-US" sz="1900"/>
        </a:p>
      </dgm:t>
    </dgm:pt>
    <dgm:pt modelId="{5FF890CE-7870-4D7B-AECE-FEFEC2621765}" type="parTrans" cxnId="{520F4C0A-85DB-4BD9-9F3A-7652C146ACC6}">
      <dgm:prSet/>
      <dgm:spPr/>
      <dgm:t>
        <a:bodyPr/>
        <a:lstStyle/>
        <a:p>
          <a:endParaRPr lang="en-US"/>
        </a:p>
      </dgm:t>
    </dgm:pt>
    <dgm:pt modelId="{6A10ECB3-15D9-4794-92CF-E01162D0D776}" type="sibTrans" cxnId="{520F4C0A-85DB-4BD9-9F3A-7652C146ACC6}">
      <dgm:prSet/>
      <dgm:spPr/>
      <dgm:t>
        <a:bodyPr/>
        <a:lstStyle/>
        <a:p>
          <a:endParaRPr lang="en-US"/>
        </a:p>
      </dgm:t>
    </dgm:pt>
    <dgm:pt modelId="{7CD8BECE-59D8-41A4-A8D6-FFCBBA6B512B}">
      <dgm:prSet phldrT="[Text]"/>
      <dgm:spPr/>
      <dgm:t>
        <a:bodyPr/>
        <a:lstStyle/>
        <a:p>
          <a:r>
            <a:rPr lang="en-US" dirty="0" smtClean="0"/>
            <a:t>Yippee!</a:t>
          </a:r>
          <a:endParaRPr lang="en-US" dirty="0"/>
        </a:p>
      </dgm:t>
    </dgm:pt>
    <dgm:pt modelId="{D42D8D6D-5E03-4A3C-A3EC-ED784A952FC4}" type="parTrans" cxnId="{B0B10CFA-C985-4E98-A455-3FFF1CF0F575}">
      <dgm:prSet/>
      <dgm:spPr/>
      <dgm:t>
        <a:bodyPr/>
        <a:lstStyle/>
        <a:p>
          <a:endParaRPr lang="en-US"/>
        </a:p>
      </dgm:t>
    </dgm:pt>
    <dgm:pt modelId="{D78F23B3-FFFB-48A5-A601-82C89B601FA2}" type="sibTrans" cxnId="{B0B10CFA-C985-4E98-A455-3FFF1CF0F575}">
      <dgm:prSet/>
      <dgm:spPr/>
      <dgm:t>
        <a:bodyPr/>
        <a:lstStyle/>
        <a:p>
          <a:endParaRPr lang="en-US"/>
        </a:p>
      </dgm:t>
    </dgm:pt>
    <dgm:pt modelId="{FBEC3165-B523-482B-BFDB-2870E255DC31}">
      <dgm:prSet phldrT="[Text]" custT="1"/>
      <dgm:spPr/>
      <dgm:t>
        <a:bodyPr/>
        <a:lstStyle/>
        <a:p>
          <a:r>
            <a:rPr lang="en-US" sz="2400" b="1" dirty="0" smtClean="0"/>
            <a:t>THRILL</a:t>
          </a:r>
          <a:endParaRPr lang="en-US" sz="2400" b="1" dirty="0"/>
        </a:p>
      </dgm:t>
    </dgm:pt>
    <dgm:pt modelId="{85AE4EF1-61AD-4C03-BD24-1320329D9DB7}" type="parTrans" cxnId="{D4FF5D5A-6C52-4115-90B2-4238B9DE8BFB}">
      <dgm:prSet/>
      <dgm:spPr/>
      <dgm:t>
        <a:bodyPr/>
        <a:lstStyle/>
        <a:p>
          <a:endParaRPr lang="en-US"/>
        </a:p>
      </dgm:t>
    </dgm:pt>
    <dgm:pt modelId="{0A718D44-1008-4DED-86AE-62FAB3182A84}" type="sibTrans" cxnId="{D4FF5D5A-6C52-4115-90B2-4238B9DE8BFB}">
      <dgm:prSet/>
      <dgm:spPr/>
      <dgm:t>
        <a:bodyPr/>
        <a:lstStyle/>
        <a:p>
          <a:endParaRPr lang="en-US"/>
        </a:p>
      </dgm:t>
    </dgm:pt>
    <dgm:pt modelId="{6227CF5F-63D1-44CD-8F3B-D8F11A92A7D7}">
      <dgm:prSet phldrT="[Text]" phldr="1"/>
      <dgm:spPr/>
      <dgm:t>
        <a:bodyPr/>
        <a:lstStyle/>
        <a:p>
          <a:endParaRPr lang="en-US" sz="1900"/>
        </a:p>
      </dgm:t>
    </dgm:pt>
    <dgm:pt modelId="{6536F8C9-9EC5-4191-85A6-121A6F65AEEE}" type="parTrans" cxnId="{22953485-46A1-45FA-8024-D2C472407E51}">
      <dgm:prSet/>
      <dgm:spPr/>
      <dgm:t>
        <a:bodyPr/>
        <a:lstStyle/>
        <a:p>
          <a:endParaRPr lang="en-US"/>
        </a:p>
      </dgm:t>
    </dgm:pt>
    <dgm:pt modelId="{EDAFFE10-E871-4A6A-A11C-54565B07CA57}" type="sibTrans" cxnId="{22953485-46A1-45FA-8024-D2C472407E51}">
      <dgm:prSet/>
      <dgm:spPr/>
      <dgm:t>
        <a:bodyPr/>
        <a:lstStyle/>
        <a:p>
          <a:endParaRPr lang="en-US"/>
        </a:p>
      </dgm:t>
    </dgm:pt>
    <dgm:pt modelId="{051B0F74-846C-4CB9-9036-AE115ECD3DBF}">
      <dgm:prSet phldrT="[Text]"/>
      <dgm:spPr/>
      <dgm:t>
        <a:bodyPr/>
        <a:lstStyle/>
        <a:p>
          <a:r>
            <a:rPr lang="en-US" dirty="0" smtClean="0"/>
            <a:t>Umm!</a:t>
          </a:r>
          <a:endParaRPr lang="en-US" dirty="0"/>
        </a:p>
      </dgm:t>
    </dgm:pt>
    <dgm:pt modelId="{79E99A8D-86CC-4D6F-ADA7-CFA1967CA3DA}" type="parTrans" cxnId="{19F28AC0-926B-47DB-B5E8-AAE0D7E328F0}">
      <dgm:prSet/>
      <dgm:spPr/>
      <dgm:t>
        <a:bodyPr/>
        <a:lstStyle/>
        <a:p>
          <a:endParaRPr lang="en-US"/>
        </a:p>
      </dgm:t>
    </dgm:pt>
    <dgm:pt modelId="{3669DE20-E103-4529-9C03-2C2464ABCCC0}" type="sibTrans" cxnId="{19F28AC0-926B-47DB-B5E8-AAE0D7E328F0}">
      <dgm:prSet/>
      <dgm:spPr/>
      <dgm:t>
        <a:bodyPr/>
        <a:lstStyle/>
        <a:p>
          <a:endParaRPr lang="en-US"/>
        </a:p>
      </dgm:t>
    </dgm:pt>
    <dgm:pt modelId="{EBA412F1-C4CB-4864-BB4B-5FD01A655990}">
      <dgm:prSet phldrT="[Text]" custT="1"/>
      <dgm:spPr/>
      <dgm:t>
        <a:bodyPr/>
        <a:lstStyle/>
        <a:p>
          <a:r>
            <a:rPr lang="en-US" sz="2800" b="1" dirty="0" smtClean="0"/>
            <a:t>CHILL</a:t>
          </a:r>
          <a:endParaRPr lang="en-US" sz="2800" b="1" dirty="0"/>
        </a:p>
      </dgm:t>
    </dgm:pt>
    <dgm:pt modelId="{B8D66D02-1D69-4C70-868E-2B43B4FAF429}" type="parTrans" cxnId="{1081B169-6872-49EF-B5D5-E33807102472}">
      <dgm:prSet/>
      <dgm:spPr/>
      <dgm:t>
        <a:bodyPr/>
        <a:lstStyle/>
        <a:p>
          <a:endParaRPr lang="en-US"/>
        </a:p>
      </dgm:t>
    </dgm:pt>
    <dgm:pt modelId="{1D2CCB31-2A4A-41B2-BA5F-BB1FD17B62DE}" type="sibTrans" cxnId="{1081B169-6872-49EF-B5D5-E33807102472}">
      <dgm:prSet/>
      <dgm:spPr/>
      <dgm:t>
        <a:bodyPr/>
        <a:lstStyle/>
        <a:p>
          <a:endParaRPr lang="en-US"/>
        </a:p>
      </dgm:t>
    </dgm:pt>
    <dgm:pt modelId="{8F9CF7C4-0F86-45AA-8C76-568E9E2B4533}">
      <dgm:prSet phldrT="[Text]" phldr="1"/>
      <dgm:spPr/>
      <dgm:t>
        <a:bodyPr/>
        <a:lstStyle/>
        <a:p>
          <a:endParaRPr lang="en-US" sz="1900" dirty="0"/>
        </a:p>
      </dgm:t>
    </dgm:pt>
    <dgm:pt modelId="{918A867C-A25C-4AE9-97BA-47C24FCEEFB7}" type="parTrans" cxnId="{388410A9-5F27-4FFF-8838-A465A0393FDA}">
      <dgm:prSet/>
      <dgm:spPr/>
      <dgm:t>
        <a:bodyPr/>
        <a:lstStyle/>
        <a:p>
          <a:endParaRPr lang="en-US"/>
        </a:p>
      </dgm:t>
    </dgm:pt>
    <dgm:pt modelId="{CBD9B57E-FC36-45FD-B4E7-EFDFB1A9BC22}" type="sibTrans" cxnId="{388410A9-5F27-4FFF-8838-A465A0393FDA}">
      <dgm:prSet/>
      <dgm:spPr/>
      <dgm:t>
        <a:bodyPr/>
        <a:lstStyle/>
        <a:p>
          <a:endParaRPr lang="en-US"/>
        </a:p>
      </dgm:t>
    </dgm:pt>
    <dgm:pt modelId="{94C63221-E545-49E6-B74C-F6AD093EA0DC}">
      <dgm:prSet/>
      <dgm:spPr/>
      <dgm:t>
        <a:bodyPr/>
        <a:lstStyle/>
        <a:p>
          <a:r>
            <a:rPr lang="en-US" dirty="0" err="1" smtClean="0"/>
            <a:t>Whoo</a:t>
          </a:r>
          <a:r>
            <a:rPr lang="en-US" dirty="0" smtClean="0"/>
            <a:t> </a:t>
          </a:r>
          <a:r>
            <a:rPr lang="en-US" dirty="0" err="1" smtClean="0"/>
            <a:t>hoo</a:t>
          </a:r>
          <a:r>
            <a:rPr lang="en-US" dirty="0" smtClean="0"/>
            <a:t>! </a:t>
          </a:r>
          <a:endParaRPr lang="en-US" dirty="0"/>
        </a:p>
      </dgm:t>
    </dgm:pt>
    <dgm:pt modelId="{71A89E24-902D-4DD4-9433-D41FC151C336}" type="parTrans" cxnId="{5635D3E4-A2D5-4B33-8D1F-B11E9B89EAD8}">
      <dgm:prSet/>
      <dgm:spPr/>
      <dgm:t>
        <a:bodyPr/>
        <a:lstStyle/>
        <a:p>
          <a:endParaRPr lang="en-US"/>
        </a:p>
      </dgm:t>
    </dgm:pt>
    <dgm:pt modelId="{C2201B09-9E5D-4C4C-9F01-661AE58D0EA0}" type="sibTrans" cxnId="{5635D3E4-A2D5-4B33-8D1F-B11E9B89EAD8}">
      <dgm:prSet/>
      <dgm:spPr/>
      <dgm:t>
        <a:bodyPr/>
        <a:lstStyle/>
        <a:p>
          <a:endParaRPr lang="en-US"/>
        </a:p>
      </dgm:t>
    </dgm:pt>
    <dgm:pt modelId="{163AED20-ACCD-4859-90FD-A92328E1D842}">
      <dgm:prSet/>
      <dgm:spPr/>
      <dgm:t>
        <a:bodyPr/>
        <a:lstStyle/>
        <a:p>
          <a:r>
            <a:rPr lang="en-US" dirty="0" smtClean="0"/>
            <a:t>Hmm!</a:t>
          </a:r>
          <a:endParaRPr lang="en-US" dirty="0"/>
        </a:p>
      </dgm:t>
    </dgm:pt>
    <dgm:pt modelId="{D2DCFDDE-1A32-4058-909B-A31DCBCF9F81}" type="parTrans" cxnId="{9D859566-0501-4480-8F16-6E22F7D51BD1}">
      <dgm:prSet/>
      <dgm:spPr/>
      <dgm:t>
        <a:bodyPr/>
        <a:lstStyle/>
        <a:p>
          <a:endParaRPr lang="en-US"/>
        </a:p>
      </dgm:t>
    </dgm:pt>
    <dgm:pt modelId="{D192594C-BF9F-4336-9051-5169ECAC0CB5}" type="sibTrans" cxnId="{9D859566-0501-4480-8F16-6E22F7D51BD1}">
      <dgm:prSet/>
      <dgm:spPr/>
      <dgm:t>
        <a:bodyPr/>
        <a:lstStyle/>
        <a:p>
          <a:endParaRPr lang="en-US"/>
        </a:p>
      </dgm:t>
    </dgm:pt>
    <dgm:pt modelId="{4F7F7FB3-FB78-49F6-A97E-5EDDB986083B}">
      <dgm:prSet custT="1"/>
      <dgm:spPr/>
      <dgm:t>
        <a:bodyPr/>
        <a:lstStyle/>
        <a:p>
          <a:r>
            <a:rPr lang="en-US" sz="2400" b="1" dirty="0" smtClean="0"/>
            <a:t>THRILL</a:t>
          </a:r>
          <a:endParaRPr lang="en-US" sz="2400" b="1" dirty="0"/>
        </a:p>
      </dgm:t>
    </dgm:pt>
    <dgm:pt modelId="{9C7CA0AA-6BB9-4DDC-9D39-99FA1D21F8BD}" type="parTrans" cxnId="{AAC4326B-6B5D-4314-AF57-3FDB9CAE2694}">
      <dgm:prSet/>
      <dgm:spPr/>
      <dgm:t>
        <a:bodyPr/>
        <a:lstStyle/>
        <a:p>
          <a:endParaRPr lang="en-US"/>
        </a:p>
      </dgm:t>
    </dgm:pt>
    <dgm:pt modelId="{B967734D-899C-4474-B162-7323F4D295DA}" type="sibTrans" cxnId="{AAC4326B-6B5D-4314-AF57-3FDB9CAE2694}">
      <dgm:prSet/>
      <dgm:spPr/>
      <dgm:t>
        <a:bodyPr/>
        <a:lstStyle/>
        <a:p>
          <a:endParaRPr lang="en-US"/>
        </a:p>
      </dgm:t>
    </dgm:pt>
    <dgm:pt modelId="{99DBA5B8-7593-4485-98D9-037429A3BC97}">
      <dgm:prSet custT="1"/>
      <dgm:spPr/>
      <dgm:t>
        <a:bodyPr/>
        <a:lstStyle/>
        <a:p>
          <a:r>
            <a:rPr lang="en-US" sz="2800" b="1" dirty="0" smtClean="0"/>
            <a:t>CHILL</a:t>
          </a:r>
          <a:endParaRPr lang="en-US" sz="2800" b="1" dirty="0"/>
        </a:p>
      </dgm:t>
    </dgm:pt>
    <dgm:pt modelId="{DEDCE8B2-E2D5-4A7F-8EA6-2BE91B3BF160}" type="parTrans" cxnId="{3139BFF9-1FDA-4E56-86F3-7EAEEEF6F9E5}">
      <dgm:prSet/>
      <dgm:spPr/>
      <dgm:t>
        <a:bodyPr/>
        <a:lstStyle/>
        <a:p>
          <a:endParaRPr lang="en-US"/>
        </a:p>
      </dgm:t>
    </dgm:pt>
    <dgm:pt modelId="{94AA2644-BAAE-4180-987D-1642BFCD4FA4}" type="sibTrans" cxnId="{3139BFF9-1FDA-4E56-86F3-7EAEEEF6F9E5}">
      <dgm:prSet/>
      <dgm:spPr/>
      <dgm:t>
        <a:bodyPr/>
        <a:lstStyle/>
        <a:p>
          <a:endParaRPr lang="en-US"/>
        </a:p>
      </dgm:t>
    </dgm:pt>
    <dgm:pt modelId="{B73ACDFF-D0BF-4DCB-990D-167F4213E1BA}" type="pres">
      <dgm:prSet presAssocID="{A33944B5-A801-49A8-9C38-243ADC5B88B4}" presName="Name0" presStyleCnt="0">
        <dgm:presLayoutVars>
          <dgm:dir/>
          <dgm:animLvl val="lvl"/>
          <dgm:resizeHandles val="exact"/>
        </dgm:presLayoutVars>
      </dgm:prSet>
      <dgm:spPr/>
      <dgm:t>
        <a:bodyPr/>
        <a:lstStyle/>
        <a:p>
          <a:endParaRPr lang="en-US"/>
        </a:p>
      </dgm:t>
    </dgm:pt>
    <dgm:pt modelId="{C4F5475D-6A53-4CE1-BB7E-2AA9846AE765}" type="pres">
      <dgm:prSet presAssocID="{A33944B5-A801-49A8-9C38-243ADC5B88B4}" presName="tSp" presStyleCnt="0"/>
      <dgm:spPr/>
    </dgm:pt>
    <dgm:pt modelId="{1D3E38E5-D965-4C99-A126-8ECFA2ECF3AD}" type="pres">
      <dgm:prSet presAssocID="{A33944B5-A801-49A8-9C38-243ADC5B88B4}" presName="bSp" presStyleCnt="0"/>
      <dgm:spPr/>
    </dgm:pt>
    <dgm:pt modelId="{06939F10-0FDD-477A-B7AE-891DF46DA7F9}" type="pres">
      <dgm:prSet presAssocID="{A33944B5-A801-49A8-9C38-243ADC5B88B4}" presName="process" presStyleCnt="0"/>
      <dgm:spPr/>
    </dgm:pt>
    <dgm:pt modelId="{D6F58948-B08A-435D-BBB4-06BE328A7E94}" type="pres">
      <dgm:prSet presAssocID="{2BE6976C-DFCC-45C7-8D1B-7C835ED3E315}" presName="composite1" presStyleCnt="0"/>
      <dgm:spPr/>
    </dgm:pt>
    <dgm:pt modelId="{BBAF9059-A153-4646-A683-109F20EA51AB}" type="pres">
      <dgm:prSet presAssocID="{2BE6976C-DFCC-45C7-8D1B-7C835ED3E315}" presName="dummyNode1" presStyleLbl="node1" presStyleIdx="0" presStyleCnt="5"/>
      <dgm:spPr/>
    </dgm:pt>
    <dgm:pt modelId="{27368F2B-B03E-4A5A-9437-C798CD0A0C51}" type="pres">
      <dgm:prSet presAssocID="{2BE6976C-DFCC-45C7-8D1B-7C835ED3E315}" presName="childNode1" presStyleLbl="bgAcc1" presStyleIdx="0" presStyleCnt="5">
        <dgm:presLayoutVars>
          <dgm:bulletEnabled val="1"/>
        </dgm:presLayoutVars>
      </dgm:prSet>
      <dgm:spPr/>
      <dgm:t>
        <a:bodyPr/>
        <a:lstStyle/>
        <a:p>
          <a:endParaRPr lang="en-US"/>
        </a:p>
      </dgm:t>
    </dgm:pt>
    <dgm:pt modelId="{1D0091E0-5C29-4B44-8BF9-6BC18B8C7E8A}" type="pres">
      <dgm:prSet presAssocID="{2BE6976C-DFCC-45C7-8D1B-7C835ED3E315}" presName="childNode1tx" presStyleLbl="bgAcc1" presStyleIdx="0" presStyleCnt="5">
        <dgm:presLayoutVars>
          <dgm:bulletEnabled val="1"/>
        </dgm:presLayoutVars>
      </dgm:prSet>
      <dgm:spPr/>
      <dgm:t>
        <a:bodyPr/>
        <a:lstStyle/>
        <a:p>
          <a:endParaRPr lang="en-US"/>
        </a:p>
      </dgm:t>
    </dgm:pt>
    <dgm:pt modelId="{C311AF1E-3F9C-4623-BDAE-6053389B182E}" type="pres">
      <dgm:prSet presAssocID="{2BE6976C-DFCC-45C7-8D1B-7C835ED3E315}" presName="parentNode1" presStyleLbl="node1" presStyleIdx="0" presStyleCnt="5">
        <dgm:presLayoutVars>
          <dgm:chMax val="1"/>
          <dgm:bulletEnabled val="1"/>
        </dgm:presLayoutVars>
      </dgm:prSet>
      <dgm:spPr/>
      <dgm:t>
        <a:bodyPr/>
        <a:lstStyle/>
        <a:p>
          <a:endParaRPr lang="en-US"/>
        </a:p>
      </dgm:t>
    </dgm:pt>
    <dgm:pt modelId="{2978200E-279C-4B95-8B12-9074913AE9AA}" type="pres">
      <dgm:prSet presAssocID="{2BE6976C-DFCC-45C7-8D1B-7C835ED3E315}" presName="connSite1" presStyleCnt="0"/>
      <dgm:spPr/>
    </dgm:pt>
    <dgm:pt modelId="{16A7C8BB-F3EA-4D8A-985A-DFDED6DEA029}" type="pres">
      <dgm:prSet presAssocID="{862C5225-41E6-4366-A61B-D7BE4FAEF424}" presName="Name9" presStyleLbl="sibTrans2D1" presStyleIdx="0" presStyleCnt="4"/>
      <dgm:spPr/>
      <dgm:t>
        <a:bodyPr/>
        <a:lstStyle/>
        <a:p>
          <a:endParaRPr lang="en-US"/>
        </a:p>
      </dgm:t>
    </dgm:pt>
    <dgm:pt modelId="{4CC89598-DEA3-40CD-9AE5-9F34EFB4638D}" type="pres">
      <dgm:prSet presAssocID="{7CD8BECE-59D8-41A4-A8D6-FFCBBA6B512B}" presName="composite2" presStyleCnt="0"/>
      <dgm:spPr/>
    </dgm:pt>
    <dgm:pt modelId="{699C904F-B09A-45D3-A448-04920947D6B5}" type="pres">
      <dgm:prSet presAssocID="{7CD8BECE-59D8-41A4-A8D6-FFCBBA6B512B}" presName="dummyNode2" presStyleLbl="node1" presStyleIdx="0" presStyleCnt="5"/>
      <dgm:spPr/>
    </dgm:pt>
    <dgm:pt modelId="{DB43371D-0FB4-42E3-99A6-8ED5E8BB5FF4}" type="pres">
      <dgm:prSet presAssocID="{7CD8BECE-59D8-41A4-A8D6-FFCBBA6B512B}" presName="childNode2" presStyleLbl="bgAcc1" presStyleIdx="1" presStyleCnt="5">
        <dgm:presLayoutVars>
          <dgm:bulletEnabled val="1"/>
        </dgm:presLayoutVars>
      </dgm:prSet>
      <dgm:spPr/>
      <dgm:t>
        <a:bodyPr/>
        <a:lstStyle/>
        <a:p>
          <a:endParaRPr lang="en-US"/>
        </a:p>
      </dgm:t>
    </dgm:pt>
    <dgm:pt modelId="{8FD4B626-76CC-4199-B3D6-845DC3D7EE80}" type="pres">
      <dgm:prSet presAssocID="{7CD8BECE-59D8-41A4-A8D6-FFCBBA6B512B}" presName="childNode2tx" presStyleLbl="bgAcc1" presStyleIdx="1" presStyleCnt="5">
        <dgm:presLayoutVars>
          <dgm:bulletEnabled val="1"/>
        </dgm:presLayoutVars>
      </dgm:prSet>
      <dgm:spPr/>
      <dgm:t>
        <a:bodyPr/>
        <a:lstStyle/>
        <a:p>
          <a:endParaRPr lang="en-US"/>
        </a:p>
      </dgm:t>
    </dgm:pt>
    <dgm:pt modelId="{FBE1E5F3-FC2B-49F1-9E05-D88D6A38C198}" type="pres">
      <dgm:prSet presAssocID="{7CD8BECE-59D8-41A4-A8D6-FFCBBA6B512B}" presName="parentNode2" presStyleLbl="node1" presStyleIdx="1" presStyleCnt="5">
        <dgm:presLayoutVars>
          <dgm:chMax val="0"/>
          <dgm:bulletEnabled val="1"/>
        </dgm:presLayoutVars>
      </dgm:prSet>
      <dgm:spPr/>
      <dgm:t>
        <a:bodyPr/>
        <a:lstStyle/>
        <a:p>
          <a:endParaRPr lang="en-US"/>
        </a:p>
      </dgm:t>
    </dgm:pt>
    <dgm:pt modelId="{B64780F9-FB9E-483E-9F51-D048751749DD}" type="pres">
      <dgm:prSet presAssocID="{7CD8BECE-59D8-41A4-A8D6-FFCBBA6B512B}" presName="connSite2" presStyleCnt="0"/>
      <dgm:spPr/>
    </dgm:pt>
    <dgm:pt modelId="{9D507277-2324-43DF-924F-F8A79E7358AA}" type="pres">
      <dgm:prSet presAssocID="{D78F23B3-FFFB-48A5-A601-82C89B601FA2}" presName="Name18" presStyleLbl="sibTrans2D1" presStyleIdx="1" presStyleCnt="4"/>
      <dgm:spPr/>
      <dgm:t>
        <a:bodyPr/>
        <a:lstStyle/>
        <a:p>
          <a:endParaRPr lang="en-US"/>
        </a:p>
      </dgm:t>
    </dgm:pt>
    <dgm:pt modelId="{B00615DD-FA28-4362-89CD-0AD67E113D75}" type="pres">
      <dgm:prSet presAssocID="{051B0F74-846C-4CB9-9036-AE115ECD3DBF}" presName="composite1" presStyleCnt="0"/>
      <dgm:spPr/>
    </dgm:pt>
    <dgm:pt modelId="{B1E9995E-15E9-4692-B34F-AAF691F53F5B}" type="pres">
      <dgm:prSet presAssocID="{051B0F74-846C-4CB9-9036-AE115ECD3DBF}" presName="dummyNode1" presStyleLbl="node1" presStyleIdx="1" presStyleCnt="5"/>
      <dgm:spPr/>
    </dgm:pt>
    <dgm:pt modelId="{D6D8498D-8C3A-48C2-B0A5-CE3382476D9E}" type="pres">
      <dgm:prSet presAssocID="{051B0F74-846C-4CB9-9036-AE115ECD3DBF}" presName="childNode1" presStyleLbl="bgAcc1" presStyleIdx="2" presStyleCnt="5">
        <dgm:presLayoutVars>
          <dgm:bulletEnabled val="1"/>
        </dgm:presLayoutVars>
      </dgm:prSet>
      <dgm:spPr/>
      <dgm:t>
        <a:bodyPr/>
        <a:lstStyle/>
        <a:p>
          <a:endParaRPr lang="en-US"/>
        </a:p>
      </dgm:t>
    </dgm:pt>
    <dgm:pt modelId="{FB8761D1-8CF2-4710-8F9B-F1114FCD5983}" type="pres">
      <dgm:prSet presAssocID="{051B0F74-846C-4CB9-9036-AE115ECD3DBF}" presName="childNode1tx" presStyleLbl="bgAcc1" presStyleIdx="2" presStyleCnt="5">
        <dgm:presLayoutVars>
          <dgm:bulletEnabled val="1"/>
        </dgm:presLayoutVars>
      </dgm:prSet>
      <dgm:spPr/>
      <dgm:t>
        <a:bodyPr/>
        <a:lstStyle/>
        <a:p>
          <a:endParaRPr lang="en-US"/>
        </a:p>
      </dgm:t>
    </dgm:pt>
    <dgm:pt modelId="{F3C2E566-36C0-4094-809C-C17DBC3937E3}" type="pres">
      <dgm:prSet presAssocID="{051B0F74-846C-4CB9-9036-AE115ECD3DBF}" presName="parentNode1" presStyleLbl="node1" presStyleIdx="2" presStyleCnt="5">
        <dgm:presLayoutVars>
          <dgm:chMax val="1"/>
          <dgm:bulletEnabled val="1"/>
        </dgm:presLayoutVars>
      </dgm:prSet>
      <dgm:spPr/>
      <dgm:t>
        <a:bodyPr/>
        <a:lstStyle/>
        <a:p>
          <a:endParaRPr lang="en-US"/>
        </a:p>
      </dgm:t>
    </dgm:pt>
    <dgm:pt modelId="{11126FD3-E6BD-491F-A17F-674FEDCDC162}" type="pres">
      <dgm:prSet presAssocID="{051B0F74-846C-4CB9-9036-AE115ECD3DBF}" presName="connSite1" presStyleCnt="0"/>
      <dgm:spPr/>
    </dgm:pt>
    <dgm:pt modelId="{A7921A23-442B-430D-8A31-A49DC5AEF769}" type="pres">
      <dgm:prSet presAssocID="{3669DE20-E103-4529-9C03-2C2464ABCCC0}" presName="Name9" presStyleLbl="sibTrans2D1" presStyleIdx="2" presStyleCnt="4"/>
      <dgm:spPr/>
      <dgm:t>
        <a:bodyPr/>
        <a:lstStyle/>
        <a:p>
          <a:endParaRPr lang="en-US"/>
        </a:p>
      </dgm:t>
    </dgm:pt>
    <dgm:pt modelId="{182723B4-D4B2-4E99-AF65-E01DCA381E2C}" type="pres">
      <dgm:prSet presAssocID="{94C63221-E545-49E6-B74C-F6AD093EA0DC}" presName="composite2" presStyleCnt="0"/>
      <dgm:spPr/>
    </dgm:pt>
    <dgm:pt modelId="{D5E7F9B5-586B-498A-9A2A-81C3A641A37B}" type="pres">
      <dgm:prSet presAssocID="{94C63221-E545-49E6-B74C-F6AD093EA0DC}" presName="dummyNode2" presStyleLbl="node1" presStyleIdx="2" presStyleCnt="5"/>
      <dgm:spPr/>
    </dgm:pt>
    <dgm:pt modelId="{53D44640-427C-4F44-9D10-827E675F829A}" type="pres">
      <dgm:prSet presAssocID="{94C63221-E545-49E6-B74C-F6AD093EA0DC}" presName="childNode2" presStyleLbl="bgAcc1" presStyleIdx="3" presStyleCnt="5">
        <dgm:presLayoutVars>
          <dgm:bulletEnabled val="1"/>
        </dgm:presLayoutVars>
      </dgm:prSet>
      <dgm:spPr/>
      <dgm:t>
        <a:bodyPr/>
        <a:lstStyle/>
        <a:p>
          <a:endParaRPr lang="en-US"/>
        </a:p>
      </dgm:t>
    </dgm:pt>
    <dgm:pt modelId="{1AEA9D18-910B-4CEF-88B2-BE454828D1E5}" type="pres">
      <dgm:prSet presAssocID="{94C63221-E545-49E6-B74C-F6AD093EA0DC}" presName="childNode2tx" presStyleLbl="bgAcc1" presStyleIdx="3" presStyleCnt="5">
        <dgm:presLayoutVars>
          <dgm:bulletEnabled val="1"/>
        </dgm:presLayoutVars>
      </dgm:prSet>
      <dgm:spPr/>
      <dgm:t>
        <a:bodyPr/>
        <a:lstStyle/>
        <a:p>
          <a:endParaRPr lang="en-US"/>
        </a:p>
      </dgm:t>
    </dgm:pt>
    <dgm:pt modelId="{3803A7A4-9737-44F7-A1A8-A98E496649B9}" type="pres">
      <dgm:prSet presAssocID="{94C63221-E545-49E6-B74C-F6AD093EA0DC}" presName="parentNode2" presStyleLbl="node1" presStyleIdx="3" presStyleCnt="5">
        <dgm:presLayoutVars>
          <dgm:chMax val="0"/>
          <dgm:bulletEnabled val="1"/>
        </dgm:presLayoutVars>
      </dgm:prSet>
      <dgm:spPr/>
      <dgm:t>
        <a:bodyPr/>
        <a:lstStyle/>
        <a:p>
          <a:endParaRPr lang="en-US"/>
        </a:p>
      </dgm:t>
    </dgm:pt>
    <dgm:pt modelId="{F32D0219-AB3D-436A-A347-1C310297611E}" type="pres">
      <dgm:prSet presAssocID="{94C63221-E545-49E6-B74C-F6AD093EA0DC}" presName="connSite2" presStyleCnt="0"/>
      <dgm:spPr/>
    </dgm:pt>
    <dgm:pt modelId="{BAB6AEB4-167B-4698-8D17-940FBBD600A5}" type="pres">
      <dgm:prSet presAssocID="{C2201B09-9E5D-4C4C-9F01-661AE58D0EA0}" presName="Name18" presStyleLbl="sibTrans2D1" presStyleIdx="3" presStyleCnt="4"/>
      <dgm:spPr/>
      <dgm:t>
        <a:bodyPr/>
        <a:lstStyle/>
        <a:p>
          <a:endParaRPr lang="en-US"/>
        </a:p>
      </dgm:t>
    </dgm:pt>
    <dgm:pt modelId="{357EA149-087B-4E1F-A818-9F6729E82B92}" type="pres">
      <dgm:prSet presAssocID="{163AED20-ACCD-4859-90FD-A92328E1D842}" presName="composite1" presStyleCnt="0"/>
      <dgm:spPr/>
    </dgm:pt>
    <dgm:pt modelId="{B7CE37FC-55C3-4D9C-9943-8BBFF1AFA2AC}" type="pres">
      <dgm:prSet presAssocID="{163AED20-ACCD-4859-90FD-A92328E1D842}" presName="dummyNode1" presStyleLbl="node1" presStyleIdx="3" presStyleCnt="5"/>
      <dgm:spPr/>
    </dgm:pt>
    <dgm:pt modelId="{2A278FF3-2113-427E-BBEA-4D77C8EFE0C0}" type="pres">
      <dgm:prSet presAssocID="{163AED20-ACCD-4859-90FD-A92328E1D842}" presName="childNode1" presStyleLbl="bgAcc1" presStyleIdx="4" presStyleCnt="5">
        <dgm:presLayoutVars>
          <dgm:bulletEnabled val="1"/>
        </dgm:presLayoutVars>
      </dgm:prSet>
      <dgm:spPr/>
      <dgm:t>
        <a:bodyPr/>
        <a:lstStyle/>
        <a:p>
          <a:endParaRPr lang="en-US"/>
        </a:p>
      </dgm:t>
    </dgm:pt>
    <dgm:pt modelId="{2EB32BB8-1026-4994-A2E0-8A13C3120580}" type="pres">
      <dgm:prSet presAssocID="{163AED20-ACCD-4859-90FD-A92328E1D842}" presName="childNode1tx" presStyleLbl="bgAcc1" presStyleIdx="4" presStyleCnt="5">
        <dgm:presLayoutVars>
          <dgm:bulletEnabled val="1"/>
        </dgm:presLayoutVars>
      </dgm:prSet>
      <dgm:spPr/>
      <dgm:t>
        <a:bodyPr/>
        <a:lstStyle/>
        <a:p>
          <a:endParaRPr lang="en-US"/>
        </a:p>
      </dgm:t>
    </dgm:pt>
    <dgm:pt modelId="{4131A2CB-80B7-4911-B350-AB85EA66722C}" type="pres">
      <dgm:prSet presAssocID="{163AED20-ACCD-4859-90FD-A92328E1D842}" presName="parentNode1" presStyleLbl="node1" presStyleIdx="4" presStyleCnt="5">
        <dgm:presLayoutVars>
          <dgm:chMax val="1"/>
          <dgm:bulletEnabled val="1"/>
        </dgm:presLayoutVars>
      </dgm:prSet>
      <dgm:spPr/>
      <dgm:t>
        <a:bodyPr/>
        <a:lstStyle/>
        <a:p>
          <a:endParaRPr lang="en-US"/>
        </a:p>
      </dgm:t>
    </dgm:pt>
    <dgm:pt modelId="{38472F6D-6BA9-426F-A93A-F1CC6AAE07FA}" type="pres">
      <dgm:prSet presAssocID="{163AED20-ACCD-4859-90FD-A92328E1D842}" presName="connSite1" presStyleCnt="0"/>
      <dgm:spPr/>
    </dgm:pt>
  </dgm:ptLst>
  <dgm:cxnLst>
    <dgm:cxn modelId="{889A2B29-94B1-4F32-9494-45A9DC188A3A}" type="presOf" srcId="{2BE6976C-DFCC-45C7-8D1B-7C835ED3E315}" destId="{C311AF1E-3F9C-4623-BDAE-6053389B182E}" srcOrd="0" destOrd="0" presId="urn:microsoft.com/office/officeart/2005/8/layout/hProcess4"/>
    <dgm:cxn modelId="{388410A9-5F27-4FFF-8838-A465A0393FDA}" srcId="{051B0F74-846C-4CB9-9036-AE115ECD3DBF}" destId="{8F9CF7C4-0F86-45AA-8C76-568E9E2B4533}" srcOrd="1" destOrd="0" parTransId="{918A867C-A25C-4AE9-97BA-47C24FCEEFB7}" sibTransId="{CBD9B57E-FC36-45FD-B4E7-EFDFB1A9BC22}"/>
    <dgm:cxn modelId="{22953485-46A1-45FA-8024-D2C472407E51}" srcId="{7CD8BECE-59D8-41A4-A8D6-FFCBBA6B512B}" destId="{6227CF5F-63D1-44CD-8F3B-D8F11A92A7D7}" srcOrd="1" destOrd="0" parTransId="{6536F8C9-9EC5-4191-85A6-121A6F65AEEE}" sibTransId="{EDAFFE10-E871-4A6A-A11C-54565B07CA57}"/>
    <dgm:cxn modelId="{73CBCA5A-AD6B-48BA-B924-1B1DE76F7FEA}" type="presOf" srcId="{3669DE20-E103-4529-9C03-2C2464ABCCC0}" destId="{A7921A23-442B-430D-8A31-A49DC5AEF769}" srcOrd="0" destOrd="0" presId="urn:microsoft.com/office/officeart/2005/8/layout/hProcess4"/>
    <dgm:cxn modelId="{5635D3E4-A2D5-4B33-8D1F-B11E9B89EAD8}" srcId="{A33944B5-A801-49A8-9C38-243ADC5B88B4}" destId="{94C63221-E545-49E6-B74C-F6AD093EA0DC}" srcOrd="3" destOrd="0" parTransId="{71A89E24-902D-4DD4-9433-D41FC151C336}" sibTransId="{C2201B09-9E5D-4C4C-9F01-661AE58D0EA0}"/>
    <dgm:cxn modelId="{4201B81D-7A6D-49BC-A085-DC659238E8B2}" type="presOf" srcId="{C2201B09-9E5D-4C4C-9F01-661AE58D0EA0}" destId="{BAB6AEB4-167B-4698-8D17-940FBBD600A5}" srcOrd="0" destOrd="0" presId="urn:microsoft.com/office/officeart/2005/8/layout/hProcess4"/>
    <dgm:cxn modelId="{037D7F20-9169-4415-A1FF-AEFA0A388FF3}" type="presOf" srcId="{FBEC3165-B523-482B-BFDB-2870E255DC31}" destId="{8FD4B626-76CC-4199-B3D6-845DC3D7EE80}" srcOrd="1" destOrd="0" presId="urn:microsoft.com/office/officeart/2005/8/layout/hProcess4"/>
    <dgm:cxn modelId="{40479AC7-9281-4C6F-A82B-998857DCB3CF}" type="presOf" srcId="{862C5225-41E6-4366-A61B-D7BE4FAEF424}" destId="{16A7C8BB-F3EA-4D8A-985A-DFDED6DEA029}" srcOrd="0" destOrd="0" presId="urn:microsoft.com/office/officeart/2005/8/layout/hProcess4"/>
    <dgm:cxn modelId="{6B7E36B8-6D45-4D85-AC82-E58673A7EA94}" type="presOf" srcId="{051B0F74-846C-4CB9-9036-AE115ECD3DBF}" destId="{F3C2E566-36C0-4094-809C-C17DBC3937E3}" srcOrd="0" destOrd="0" presId="urn:microsoft.com/office/officeart/2005/8/layout/hProcess4"/>
    <dgm:cxn modelId="{3139BFF9-1FDA-4E56-86F3-7EAEEEF6F9E5}" srcId="{163AED20-ACCD-4859-90FD-A92328E1D842}" destId="{99DBA5B8-7593-4485-98D9-037429A3BC97}" srcOrd="0" destOrd="0" parTransId="{DEDCE8B2-E2D5-4A7F-8EA6-2BE91B3BF160}" sibTransId="{94AA2644-BAAE-4180-987D-1642BFCD4FA4}"/>
    <dgm:cxn modelId="{CB3D4A6F-0B53-41DA-B300-16C103E73973}" type="presOf" srcId="{8F9CF7C4-0F86-45AA-8C76-568E9E2B4533}" destId="{D6D8498D-8C3A-48C2-B0A5-CE3382476D9E}" srcOrd="0" destOrd="1" presId="urn:microsoft.com/office/officeart/2005/8/layout/hProcess4"/>
    <dgm:cxn modelId="{8702BD3A-F639-45A0-9E1D-820D2E8D43C5}" type="presOf" srcId="{B258711C-6401-4C39-A3BD-84623476BD1E}" destId="{27368F2B-B03E-4A5A-9437-C798CD0A0C51}" srcOrd="0" destOrd="1" presId="urn:microsoft.com/office/officeart/2005/8/layout/hProcess4"/>
    <dgm:cxn modelId="{F2E1A9DD-133E-40CD-A60E-E1CD82C9201A}" type="presOf" srcId="{99DBA5B8-7593-4485-98D9-037429A3BC97}" destId="{2A278FF3-2113-427E-BBEA-4D77C8EFE0C0}" srcOrd="0" destOrd="0" presId="urn:microsoft.com/office/officeart/2005/8/layout/hProcess4"/>
    <dgm:cxn modelId="{A06AC5AE-0C1A-411D-827D-A524C4C38559}" type="presOf" srcId="{7CD8BECE-59D8-41A4-A8D6-FFCBBA6B512B}" destId="{FBE1E5F3-FC2B-49F1-9E05-D88D6A38C198}" srcOrd="0" destOrd="0" presId="urn:microsoft.com/office/officeart/2005/8/layout/hProcess4"/>
    <dgm:cxn modelId="{DCC8692D-4CF9-4F9B-9F94-64277D8A25D7}" type="presOf" srcId="{8D6D030D-FA9F-401F-A496-A40300D1390D}" destId="{1D0091E0-5C29-4B44-8BF9-6BC18B8C7E8A}" srcOrd="1" destOrd="0" presId="urn:microsoft.com/office/officeart/2005/8/layout/hProcess4"/>
    <dgm:cxn modelId="{7B1A5337-FDBF-4BFB-A500-CC5D326227B9}" type="presOf" srcId="{6227CF5F-63D1-44CD-8F3B-D8F11A92A7D7}" destId="{8FD4B626-76CC-4199-B3D6-845DC3D7EE80}" srcOrd="1" destOrd="1" presId="urn:microsoft.com/office/officeart/2005/8/layout/hProcess4"/>
    <dgm:cxn modelId="{FDC11809-0426-494B-A108-54E09F9F86D8}" type="presOf" srcId="{4F7F7FB3-FB78-49F6-A97E-5EDDB986083B}" destId="{1AEA9D18-910B-4CEF-88B2-BE454828D1E5}" srcOrd="1" destOrd="0" presId="urn:microsoft.com/office/officeart/2005/8/layout/hProcess4"/>
    <dgm:cxn modelId="{D71726CE-F9E6-4F7A-A3F9-61DA38FF2CF5}" type="presOf" srcId="{8F9CF7C4-0F86-45AA-8C76-568E9E2B4533}" destId="{FB8761D1-8CF2-4710-8F9B-F1114FCD5983}" srcOrd="1" destOrd="1" presId="urn:microsoft.com/office/officeart/2005/8/layout/hProcess4"/>
    <dgm:cxn modelId="{B0B10CFA-C985-4E98-A455-3FFF1CF0F575}" srcId="{A33944B5-A801-49A8-9C38-243ADC5B88B4}" destId="{7CD8BECE-59D8-41A4-A8D6-FFCBBA6B512B}" srcOrd="1" destOrd="0" parTransId="{D42D8D6D-5E03-4A3C-A3EC-ED784A952FC4}" sibTransId="{D78F23B3-FFFB-48A5-A601-82C89B601FA2}"/>
    <dgm:cxn modelId="{D4FF5D5A-6C52-4115-90B2-4238B9DE8BFB}" srcId="{7CD8BECE-59D8-41A4-A8D6-FFCBBA6B512B}" destId="{FBEC3165-B523-482B-BFDB-2870E255DC31}" srcOrd="0" destOrd="0" parTransId="{85AE4EF1-61AD-4C03-BD24-1320329D9DB7}" sibTransId="{0A718D44-1008-4DED-86AE-62FAB3182A84}"/>
    <dgm:cxn modelId="{201C2941-9575-447B-A8CE-807C91571DB1}" type="presOf" srcId="{94C63221-E545-49E6-B74C-F6AD093EA0DC}" destId="{3803A7A4-9737-44F7-A1A8-A98E496649B9}" srcOrd="0" destOrd="0" presId="urn:microsoft.com/office/officeart/2005/8/layout/hProcess4"/>
    <dgm:cxn modelId="{15D08CC4-C13F-4CAD-80F6-2C2453174173}" type="presOf" srcId="{A33944B5-A801-49A8-9C38-243ADC5B88B4}" destId="{B73ACDFF-D0BF-4DCB-990D-167F4213E1BA}" srcOrd="0" destOrd="0" presId="urn:microsoft.com/office/officeart/2005/8/layout/hProcess4"/>
    <dgm:cxn modelId="{2CEED510-759B-4612-BA24-5B011BE25670}" type="presOf" srcId="{EBA412F1-C4CB-4864-BB4B-5FD01A655990}" destId="{FB8761D1-8CF2-4710-8F9B-F1114FCD5983}" srcOrd="1" destOrd="0" presId="urn:microsoft.com/office/officeart/2005/8/layout/hProcess4"/>
    <dgm:cxn modelId="{524F408C-1CB5-47AA-A655-AE7A9C5830D6}" type="presOf" srcId="{FBEC3165-B523-482B-BFDB-2870E255DC31}" destId="{DB43371D-0FB4-42E3-99A6-8ED5E8BB5FF4}" srcOrd="0" destOrd="0" presId="urn:microsoft.com/office/officeart/2005/8/layout/hProcess4"/>
    <dgm:cxn modelId="{6459CF63-EB78-4236-A21E-4FC54D42B53C}" type="presOf" srcId="{D78F23B3-FFFB-48A5-A601-82C89B601FA2}" destId="{9D507277-2324-43DF-924F-F8A79E7358AA}" srcOrd="0" destOrd="0" presId="urn:microsoft.com/office/officeart/2005/8/layout/hProcess4"/>
    <dgm:cxn modelId="{D20610D9-D682-4649-B55C-EAE5BFFD3FAF}" type="presOf" srcId="{EBA412F1-C4CB-4864-BB4B-5FD01A655990}" destId="{D6D8498D-8C3A-48C2-B0A5-CE3382476D9E}" srcOrd="0" destOrd="0" presId="urn:microsoft.com/office/officeart/2005/8/layout/hProcess4"/>
    <dgm:cxn modelId="{9D859566-0501-4480-8F16-6E22F7D51BD1}" srcId="{A33944B5-A801-49A8-9C38-243ADC5B88B4}" destId="{163AED20-ACCD-4859-90FD-A92328E1D842}" srcOrd="4" destOrd="0" parTransId="{D2DCFDDE-1A32-4058-909B-A31DCBCF9F81}" sibTransId="{D192594C-BF9F-4336-9051-5169ECAC0CB5}"/>
    <dgm:cxn modelId="{ED4C9EF0-09B0-40E2-A9B9-F7C3EBD0F709}" type="presOf" srcId="{99DBA5B8-7593-4485-98D9-037429A3BC97}" destId="{2EB32BB8-1026-4994-A2E0-8A13C3120580}" srcOrd="1" destOrd="0" presId="urn:microsoft.com/office/officeart/2005/8/layout/hProcess4"/>
    <dgm:cxn modelId="{930E7E6B-D42A-4C6E-BC26-8105857B6E9E}" srcId="{2BE6976C-DFCC-45C7-8D1B-7C835ED3E315}" destId="{8D6D030D-FA9F-401F-A496-A40300D1390D}" srcOrd="0" destOrd="0" parTransId="{9D86EA48-7400-46A8-BB5F-7EC661251181}" sibTransId="{A7AD70DA-664C-4A92-9FF7-69DEBC743412}"/>
    <dgm:cxn modelId="{1081B169-6872-49EF-B5D5-E33807102472}" srcId="{051B0F74-846C-4CB9-9036-AE115ECD3DBF}" destId="{EBA412F1-C4CB-4864-BB4B-5FD01A655990}" srcOrd="0" destOrd="0" parTransId="{B8D66D02-1D69-4C70-868E-2B43B4FAF429}" sibTransId="{1D2CCB31-2A4A-41B2-BA5F-BB1FD17B62DE}"/>
    <dgm:cxn modelId="{D5C64A5F-373A-4441-A5B3-170FD76675C9}" type="presOf" srcId="{6227CF5F-63D1-44CD-8F3B-D8F11A92A7D7}" destId="{DB43371D-0FB4-42E3-99A6-8ED5E8BB5FF4}" srcOrd="0" destOrd="1" presId="urn:microsoft.com/office/officeart/2005/8/layout/hProcess4"/>
    <dgm:cxn modelId="{AAC4326B-6B5D-4314-AF57-3FDB9CAE2694}" srcId="{94C63221-E545-49E6-B74C-F6AD093EA0DC}" destId="{4F7F7FB3-FB78-49F6-A97E-5EDDB986083B}" srcOrd="0" destOrd="0" parTransId="{9C7CA0AA-6BB9-4DDC-9D39-99FA1D21F8BD}" sibTransId="{B967734D-899C-4474-B162-7323F4D295DA}"/>
    <dgm:cxn modelId="{8434F863-CFD0-4D87-8B4D-728F42484D7C}" type="presOf" srcId="{B258711C-6401-4C39-A3BD-84623476BD1E}" destId="{1D0091E0-5C29-4B44-8BF9-6BC18B8C7E8A}" srcOrd="1" destOrd="1" presId="urn:microsoft.com/office/officeart/2005/8/layout/hProcess4"/>
    <dgm:cxn modelId="{052446C2-1905-45BD-BE05-5F5A92164036}" type="presOf" srcId="{163AED20-ACCD-4859-90FD-A92328E1D842}" destId="{4131A2CB-80B7-4911-B350-AB85EA66722C}" srcOrd="0" destOrd="0" presId="urn:microsoft.com/office/officeart/2005/8/layout/hProcess4"/>
    <dgm:cxn modelId="{19F28AC0-926B-47DB-B5E8-AAE0D7E328F0}" srcId="{A33944B5-A801-49A8-9C38-243ADC5B88B4}" destId="{051B0F74-846C-4CB9-9036-AE115ECD3DBF}" srcOrd="2" destOrd="0" parTransId="{79E99A8D-86CC-4D6F-ADA7-CFA1967CA3DA}" sibTransId="{3669DE20-E103-4529-9C03-2C2464ABCCC0}"/>
    <dgm:cxn modelId="{B324E05A-3FFF-4A77-9684-44CE403A7BA4}" type="presOf" srcId="{4F7F7FB3-FB78-49F6-A97E-5EDDB986083B}" destId="{53D44640-427C-4F44-9D10-827E675F829A}" srcOrd="0" destOrd="0" presId="urn:microsoft.com/office/officeart/2005/8/layout/hProcess4"/>
    <dgm:cxn modelId="{4AABAEE1-FD5E-4909-8CA2-5AFC70BA83FE}" srcId="{A33944B5-A801-49A8-9C38-243ADC5B88B4}" destId="{2BE6976C-DFCC-45C7-8D1B-7C835ED3E315}" srcOrd="0" destOrd="0" parTransId="{8F277ECD-5B5A-45E9-A210-513432E6B84A}" sibTransId="{862C5225-41E6-4366-A61B-D7BE4FAEF424}"/>
    <dgm:cxn modelId="{520F4C0A-85DB-4BD9-9F3A-7652C146ACC6}" srcId="{2BE6976C-DFCC-45C7-8D1B-7C835ED3E315}" destId="{B258711C-6401-4C39-A3BD-84623476BD1E}" srcOrd="1" destOrd="0" parTransId="{5FF890CE-7870-4D7B-AECE-FEFEC2621765}" sibTransId="{6A10ECB3-15D9-4794-92CF-E01162D0D776}"/>
    <dgm:cxn modelId="{E5825B63-566C-470E-860C-A1B93D3D8E16}" type="presOf" srcId="{8D6D030D-FA9F-401F-A496-A40300D1390D}" destId="{27368F2B-B03E-4A5A-9437-C798CD0A0C51}" srcOrd="0" destOrd="0" presId="urn:microsoft.com/office/officeart/2005/8/layout/hProcess4"/>
    <dgm:cxn modelId="{D38BE0C1-77E9-46D8-9D48-B5546D1A969F}" type="presParOf" srcId="{B73ACDFF-D0BF-4DCB-990D-167F4213E1BA}" destId="{C4F5475D-6A53-4CE1-BB7E-2AA9846AE765}" srcOrd="0" destOrd="0" presId="urn:microsoft.com/office/officeart/2005/8/layout/hProcess4"/>
    <dgm:cxn modelId="{E35B3D64-E504-40DD-A03F-404FA8D87B8F}" type="presParOf" srcId="{B73ACDFF-D0BF-4DCB-990D-167F4213E1BA}" destId="{1D3E38E5-D965-4C99-A126-8ECFA2ECF3AD}" srcOrd="1" destOrd="0" presId="urn:microsoft.com/office/officeart/2005/8/layout/hProcess4"/>
    <dgm:cxn modelId="{9C08BD16-5BBD-4BEC-AEB8-B707B0FE6E63}" type="presParOf" srcId="{B73ACDFF-D0BF-4DCB-990D-167F4213E1BA}" destId="{06939F10-0FDD-477A-B7AE-891DF46DA7F9}" srcOrd="2" destOrd="0" presId="urn:microsoft.com/office/officeart/2005/8/layout/hProcess4"/>
    <dgm:cxn modelId="{461C22B4-0E86-48CF-A6E4-19B19773260D}" type="presParOf" srcId="{06939F10-0FDD-477A-B7AE-891DF46DA7F9}" destId="{D6F58948-B08A-435D-BBB4-06BE328A7E94}" srcOrd="0" destOrd="0" presId="urn:microsoft.com/office/officeart/2005/8/layout/hProcess4"/>
    <dgm:cxn modelId="{1AC25BAA-DE15-465B-B631-30AE36E32EF3}" type="presParOf" srcId="{D6F58948-B08A-435D-BBB4-06BE328A7E94}" destId="{BBAF9059-A153-4646-A683-109F20EA51AB}" srcOrd="0" destOrd="0" presId="urn:microsoft.com/office/officeart/2005/8/layout/hProcess4"/>
    <dgm:cxn modelId="{06307C5F-2060-4675-A929-152B428935C2}" type="presParOf" srcId="{D6F58948-B08A-435D-BBB4-06BE328A7E94}" destId="{27368F2B-B03E-4A5A-9437-C798CD0A0C51}" srcOrd="1" destOrd="0" presId="urn:microsoft.com/office/officeart/2005/8/layout/hProcess4"/>
    <dgm:cxn modelId="{DADB9C43-9AA2-482A-871B-C42679BA744F}" type="presParOf" srcId="{D6F58948-B08A-435D-BBB4-06BE328A7E94}" destId="{1D0091E0-5C29-4B44-8BF9-6BC18B8C7E8A}" srcOrd="2" destOrd="0" presId="urn:microsoft.com/office/officeart/2005/8/layout/hProcess4"/>
    <dgm:cxn modelId="{63654617-9352-4BDB-9126-D576AF3F8F08}" type="presParOf" srcId="{D6F58948-B08A-435D-BBB4-06BE328A7E94}" destId="{C311AF1E-3F9C-4623-BDAE-6053389B182E}" srcOrd="3" destOrd="0" presId="urn:microsoft.com/office/officeart/2005/8/layout/hProcess4"/>
    <dgm:cxn modelId="{E4ADB6FD-813E-4039-9DCB-EC8AD1289E51}" type="presParOf" srcId="{D6F58948-B08A-435D-BBB4-06BE328A7E94}" destId="{2978200E-279C-4B95-8B12-9074913AE9AA}" srcOrd="4" destOrd="0" presId="urn:microsoft.com/office/officeart/2005/8/layout/hProcess4"/>
    <dgm:cxn modelId="{F1861607-F606-44B5-AA53-FCFF8503464C}" type="presParOf" srcId="{06939F10-0FDD-477A-B7AE-891DF46DA7F9}" destId="{16A7C8BB-F3EA-4D8A-985A-DFDED6DEA029}" srcOrd="1" destOrd="0" presId="urn:microsoft.com/office/officeart/2005/8/layout/hProcess4"/>
    <dgm:cxn modelId="{F9BC5962-A58A-4AB4-BDCD-9FFEB3F66548}" type="presParOf" srcId="{06939F10-0FDD-477A-B7AE-891DF46DA7F9}" destId="{4CC89598-DEA3-40CD-9AE5-9F34EFB4638D}" srcOrd="2" destOrd="0" presId="urn:microsoft.com/office/officeart/2005/8/layout/hProcess4"/>
    <dgm:cxn modelId="{CE359EF6-B4F5-4CCE-9DCE-DEF49C3B921F}" type="presParOf" srcId="{4CC89598-DEA3-40CD-9AE5-9F34EFB4638D}" destId="{699C904F-B09A-45D3-A448-04920947D6B5}" srcOrd="0" destOrd="0" presId="urn:microsoft.com/office/officeart/2005/8/layout/hProcess4"/>
    <dgm:cxn modelId="{B5FC1EA0-A4AA-40C5-A93D-0A2132970D43}" type="presParOf" srcId="{4CC89598-DEA3-40CD-9AE5-9F34EFB4638D}" destId="{DB43371D-0FB4-42E3-99A6-8ED5E8BB5FF4}" srcOrd="1" destOrd="0" presId="urn:microsoft.com/office/officeart/2005/8/layout/hProcess4"/>
    <dgm:cxn modelId="{11F45D98-1354-4BE5-9077-A46BA26DF321}" type="presParOf" srcId="{4CC89598-DEA3-40CD-9AE5-9F34EFB4638D}" destId="{8FD4B626-76CC-4199-B3D6-845DC3D7EE80}" srcOrd="2" destOrd="0" presId="urn:microsoft.com/office/officeart/2005/8/layout/hProcess4"/>
    <dgm:cxn modelId="{010AA997-4419-42A8-92EC-D1195AFC74E3}" type="presParOf" srcId="{4CC89598-DEA3-40CD-9AE5-9F34EFB4638D}" destId="{FBE1E5F3-FC2B-49F1-9E05-D88D6A38C198}" srcOrd="3" destOrd="0" presId="urn:microsoft.com/office/officeart/2005/8/layout/hProcess4"/>
    <dgm:cxn modelId="{7046232E-2D7E-4169-B4B9-EE279744F689}" type="presParOf" srcId="{4CC89598-DEA3-40CD-9AE5-9F34EFB4638D}" destId="{B64780F9-FB9E-483E-9F51-D048751749DD}" srcOrd="4" destOrd="0" presId="urn:microsoft.com/office/officeart/2005/8/layout/hProcess4"/>
    <dgm:cxn modelId="{EF8B8F7F-C9DF-4D56-9838-FEC6603704E7}" type="presParOf" srcId="{06939F10-0FDD-477A-B7AE-891DF46DA7F9}" destId="{9D507277-2324-43DF-924F-F8A79E7358AA}" srcOrd="3" destOrd="0" presId="urn:microsoft.com/office/officeart/2005/8/layout/hProcess4"/>
    <dgm:cxn modelId="{7CFAC482-3AD2-4629-8719-DA3A503E8559}" type="presParOf" srcId="{06939F10-0FDD-477A-B7AE-891DF46DA7F9}" destId="{B00615DD-FA28-4362-89CD-0AD67E113D75}" srcOrd="4" destOrd="0" presId="urn:microsoft.com/office/officeart/2005/8/layout/hProcess4"/>
    <dgm:cxn modelId="{FC12DC47-0B82-4017-A243-0D1F52D8A2C7}" type="presParOf" srcId="{B00615DD-FA28-4362-89CD-0AD67E113D75}" destId="{B1E9995E-15E9-4692-B34F-AAF691F53F5B}" srcOrd="0" destOrd="0" presId="urn:microsoft.com/office/officeart/2005/8/layout/hProcess4"/>
    <dgm:cxn modelId="{62A3DF89-4A6C-4BE5-BA45-931E9873300F}" type="presParOf" srcId="{B00615DD-FA28-4362-89CD-0AD67E113D75}" destId="{D6D8498D-8C3A-48C2-B0A5-CE3382476D9E}" srcOrd="1" destOrd="0" presId="urn:microsoft.com/office/officeart/2005/8/layout/hProcess4"/>
    <dgm:cxn modelId="{D6F25277-AF18-4F46-BAEA-302D13127597}" type="presParOf" srcId="{B00615DD-FA28-4362-89CD-0AD67E113D75}" destId="{FB8761D1-8CF2-4710-8F9B-F1114FCD5983}" srcOrd="2" destOrd="0" presId="urn:microsoft.com/office/officeart/2005/8/layout/hProcess4"/>
    <dgm:cxn modelId="{B08E5361-2C68-4ADD-A7AB-4A69E124B925}" type="presParOf" srcId="{B00615DD-FA28-4362-89CD-0AD67E113D75}" destId="{F3C2E566-36C0-4094-809C-C17DBC3937E3}" srcOrd="3" destOrd="0" presId="urn:microsoft.com/office/officeart/2005/8/layout/hProcess4"/>
    <dgm:cxn modelId="{AD9BC459-FD6B-4AF4-AAEB-ADB0FB29B73B}" type="presParOf" srcId="{B00615DD-FA28-4362-89CD-0AD67E113D75}" destId="{11126FD3-E6BD-491F-A17F-674FEDCDC162}" srcOrd="4" destOrd="0" presId="urn:microsoft.com/office/officeart/2005/8/layout/hProcess4"/>
    <dgm:cxn modelId="{0887F3D7-6FBF-48EF-ACE5-52D54131DD2B}" type="presParOf" srcId="{06939F10-0FDD-477A-B7AE-891DF46DA7F9}" destId="{A7921A23-442B-430D-8A31-A49DC5AEF769}" srcOrd="5" destOrd="0" presId="urn:microsoft.com/office/officeart/2005/8/layout/hProcess4"/>
    <dgm:cxn modelId="{01FD842C-DA39-482B-949B-631DCE166A88}" type="presParOf" srcId="{06939F10-0FDD-477A-B7AE-891DF46DA7F9}" destId="{182723B4-D4B2-4E99-AF65-E01DCA381E2C}" srcOrd="6" destOrd="0" presId="urn:microsoft.com/office/officeart/2005/8/layout/hProcess4"/>
    <dgm:cxn modelId="{5FCEFBF8-FE5B-4496-9B07-61283F2B06FF}" type="presParOf" srcId="{182723B4-D4B2-4E99-AF65-E01DCA381E2C}" destId="{D5E7F9B5-586B-498A-9A2A-81C3A641A37B}" srcOrd="0" destOrd="0" presId="urn:microsoft.com/office/officeart/2005/8/layout/hProcess4"/>
    <dgm:cxn modelId="{0C3B56CB-943C-4D31-B428-4544F5F1321A}" type="presParOf" srcId="{182723B4-D4B2-4E99-AF65-E01DCA381E2C}" destId="{53D44640-427C-4F44-9D10-827E675F829A}" srcOrd="1" destOrd="0" presId="urn:microsoft.com/office/officeart/2005/8/layout/hProcess4"/>
    <dgm:cxn modelId="{8B4D6E96-982F-45BE-99EA-8F7DBEA2A0AD}" type="presParOf" srcId="{182723B4-D4B2-4E99-AF65-E01DCA381E2C}" destId="{1AEA9D18-910B-4CEF-88B2-BE454828D1E5}" srcOrd="2" destOrd="0" presId="urn:microsoft.com/office/officeart/2005/8/layout/hProcess4"/>
    <dgm:cxn modelId="{16E6FEF7-6E7D-4BEC-9AB0-47394565D544}" type="presParOf" srcId="{182723B4-D4B2-4E99-AF65-E01DCA381E2C}" destId="{3803A7A4-9737-44F7-A1A8-A98E496649B9}" srcOrd="3" destOrd="0" presId="urn:microsoft.com/office/officeart/2005/8/layout/hProcess4"/>
    <dgm:cxn modelId="{54B6FFEB-1728-4A62-9617-DD9C09CD0BD3}" type="presParOf" srcId="{182723B4-D4B2-4E99-AF65-E01DCA381E2C}" destId="{F32D0219-AB3D-436A-A347-1C310297611E}" srcOrd="4" destOrd="0" presId="urn:microsoft.com/office/officeart/2005/8/layout/hProcess4"/>
    <dgm:cxn modelId="{95E45CFD-0298-4410-BF2A-FCE1EF9CBD16}" type="presParOf" srcId="{06939F10-0FDD-477A-B7AE-891DF46DA7F9}" destId="{BAB6AEB4-167B-4698-8D17-940FBBD600A5}" srcOrd="7" destOrd="0" presId="urn:microsoft.com/office/officeart/2005/8/layout/hProcess4"/>
    <dgm:cxn modelId="{D7CFCE0D-24A5-40E7-86D1-DB4934767B47}" type="presParOf" srcId="{06939F10-0FDD-477A-B7AE-891DF46DA7F9}" destId="{357EA149-087B-4E1F-A818-9F6729E82B92}" srcOrd="8" destOrd="0" presId="urn:microsoft.com/office/officeart/2005/8/layout/hProcess4"/>
    <dgm:cxn modelId="{B85F21B5-5AA4-4023-B2FD-0C1C600563F0}" type="presParOf" srcId="{357EA149-087B-4E1F-A818-9F6729E82B92}" destId="{B7CE37FC-55C3-4D9C-9943-8BBFF1AFA2AC}" srcOrd="0" destOrd="0" presId="urn:microsoft.com/office/officeart/2005/8/layout/hProcess4"/>
    <dgm:cxn modelId="{AF5ACABA-E1E9-4768-B32E-086618E21B90}" type="presParOf" srcId="{357EA149-087B-4E1F-A818-9F6729E82B92}" destId="{2A278FF3-2113-427E-BBEA-4D77C8EFE0C0}" srcOrd="1" destOrd="0" presId="urn:microsoft.com/office/officeart/2005/8/layout/hProcess4"/>
    <dgm:cxn modelId="{1D8DA961-CDA4-4FE5-89AD-B10C93C44628}" type="presParOf" srcId="{357EA149-087B-4E1F-A818-9F6729E82B92}" destId="{2EB32BB8-1026-4994-A2E0-8A13C3120580}" srcOrd="2" destOrd="0" presId="urn:microsoft.com/office/officeart/2005/8/layout/hProcess4"/>
    <dgm:cxn modelId="{B9962688-944E-4463-9687-775C6699C524}" type="presParOf" srcId="{357EA149-087B-4E1F-A818-9F6729E82B92}" destId="{4131A2CB-80B7-4911-B350-AB85EA66722C}" srcOrd="3" destOrd="0" presId="urn:microsoft.com/office/officeart/2005/8/layout/hProcess4"/>
    <dgm:cxn modelId="{0EA819D7-772E-4014-8643-548AC400115E}" type="presParOf" srcId="{357EA149-087B-4E1F-A818-9F6729E82B92}" destId="{38472F6D-6BA9-426F-A93A-F1CC6AAE07FA}"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3944B5-A801-49A8-9C38-243ADC5B88B4}" type="doc">
      <dgm:prSet loTypeId="urn:microsoft.com/office/officeart/2005/8/layout/hProcess4" loCatId="process" qsTypeId="urn:microsoft.com/office/officeart/2005/8/quickstyle/simple4" qsCatId="simple" csTypeId="urn:microsoft.com/office/officeart/2005/8/colors/colorful5" csCatId="colorful" phldr="1"/>
      <dgm:spPr/>
      <dgm:t>
        <a:bodyPr/>
        <a:lstStyle/>
        <a:p>
          <a:endParaRPr lang="en-US"/>
        </a:p>
      </dgm:t>
    </dgm:pt>
    <dgm:pt modelId="{2BE6976C-DFCC-45C7-8D1B-7C835ED3E315}">
      <dgm:prSet phldrT="[Text]"/>
      <dgm:spPr/>
      <dgm:t>
        <a:bodyPr/>
        <a:lstStyle/>
        <a:p>
          <a:r>
            <a:rPr lang="en-US" dirty="0" err="1" smtClean="0"/>
            <a:t>Ahh</a:t>
          </a:r>
          <a:r>
            <a:rPr lang="en-US" dirty="0" smtClean="0"/>
            <a:t>!</a:t>
          </a:r>
          <a:endParaRPr lang="en-US" dirty="0"/>
        </a:p>
      </dgm:t>
    </dgm:pt>
    <dgm:pt modelId="{8F277ECD-5B5A-45E9-A210-513432E6B84A}" type="parTrans" cxnId="{4AABAEE1-FD5E-4909-8CA2-5AFC70BA83FE}">
      <dgm:prSet/>
      <dgm:spPr/>
      <dgm:t>
        <a:bodyPr/>
        <a:lstStyle/>
        <a:p>
          <a:endParaRPr lang="en-US"/>
        </a:p>
      </dgm:t>
    </dgm:pt>
    <dgm:pt modelId="{862C5225-41E6-4366-A61B-D7BE4FAEF424}" type="sibTrans" cxnId="{4AABAEE1-FD5E-4909-8CA2-5AFC70BA83FE}">
      <dgm:prSet/>
      <dgm:spPr/>
      <dgm:t>
        <a:bodyPr/>
        <a:lstStyle/>
        <a:p>
          <a:endParaRPr lang="en-US"/>
        </a:p>
      </dgm:t>
    </dgm:pt>
    <dgm:pt modelId="{8D6D030D-FA9F-401F-A496-A40300D1390D}">
      <dgm:prSet phldrT="[Text]" custT="1"/>
      <dgm:spPr/>
      <dgm:t>
        <a:bodyPr/>
        <a:lstStyle/>
        <a:p>
          <a:r>
            <a:rPr lang="en-US" sz="2800" b="1" dirty="0" smtClean="0"/>
            <a:t>CHILL</a:t>
          </a:r>
          <a:endParaRPr lang="en-US" sz="2800" b="1" dirty="0"/>
        </a:p>
      </dgm:t>
    </dgm:pt>
    <dgm:pt modelId="{9D86EA48-7400-46A8-BB5F-7EC661251181}" type="parTrans" cxnId="{930E7E6B-D42A-4C6E-BC26-8105857B6E9E}">
      <dgm:prSet/>
      <dgm:spPr/>
      <dgm:t>
        <a:bodyPr/>
        <a:lstStyle/>
        <a:p>
          <a:endParaRPr lang="en-US"/>
        </a:p>
      </dgm:t>
    </dgm:pt>
    <dgm:pt modelId="{A7AD70DA-664C-4A92-9FF7-69DEBC743412}" type="sibTrans" cxnId="{930E7E6B-D42A-4C6E-BC26-8105857B6E9E}">
      <dgm:prSet/>
      <dgm:spPr/>
      <dgm:t>
        <a:bodyPr/>
        <a:lstStyle/>
        <a:p>
          <a:endParaRPr lang="en-US"/>
        </a:p>
      </dgm:t>
    </dgm:pt>
    <dgm:pt modelId="{B258711C-6401-4C39-A3BD-84623476BD1E}">
      <dgm:prSet phldrT="[Text]" phldr="1"/>
      <dgm:spPr/>
      <dgm:t>
        <a:bodyPr/>
        <a:lstStyle/>
        <a:p>
          <a:endParaRPr lang="en-US" sz="1900" dirty="0"/>
        </a:p>
      </dgm:t>
    </dgm:pt>
    <dgm:pt modelId="{5FF890CE-7870-4D7B-AECE-FEFEC2621765}" type="parTrans" cxnId="{520F4C0A-85DB-4BD9-9F3A-7652C146ACC6}">
      <dgm:prSet/>
      <dgm:spPr/>
      <dgm:t>
        <a:bodyPr/>
        <a:lstStyle/>
        <a:p>
          <a:endParaRPr lang="en-US"/>
        </a:p>
      </dgm:t>
    </dgm:pt>
    <dgm:pt modelId="{6A10ECB3-15D9-4794-92CF-E01162D0D776}" type="sibTrans" cxnId="{520F4C0A-85DB-4BD9-9F3A-7652C146ACC6}">
      <dgm:prSet/>
      <dgm:spPr/>
      <dgm:t>
        <a:bodyPr/>
        <a:lstStyle/>
        <a:p>
          <a:endParaRPr lang="en-US"/>
        </a:p>
      </dgm:t>
    </dgm:pt>
    <dgm:pt modelId="{7CD8BECE-59D8-41A4-A8D6-FFCBBA6B512B}">
      <dgm:prSet phldrT="[Text]"/>
      <dgm:spPr/>
      <dgm:t>
        <a:bodyPr/>
        <a:lstStyle/>
        <a:p>
          <a:r>
            <a:rPr lang="en-US" dirty="0" smtClean="0"/>
            <a:t>Yippee!</a:t>
          </a:r>
          <a:endParaRPr lang="en-US" dirty="0"/>
        </a:p>
      </dgm:t>
    </dgm:pt>
    <dgm:pt modelId="{D42D8D6D-5E03-4A3C-A3EC-ED784A952FC4}" type="parTrans" cxnId="{B0B10CFA-C985-4E98-A455-3FFF1CF0F575}">
      <dgm:prSet/>
      <dgm:spPr/>
      <dgm:t>
        <a:bodyPr/>
        <a:lstStyle/>
        <a:p>
          <a:endParaRPr lang="en-US"/>
        </a:p>
      </dgm:t>
    </dgm:pt>
    <dgm:pt modelId="{D78F23B3-FFFB-48A5-A601-82C89B601FA2}" type="sibTrans" cxnId="{B0B10CFA-C985-4E98-A455-3FFF1CF0F575}">
      <dgm:prSet/>
      <dgm:spPr/>
      <dgm:t>
        <a:bodyPr/>
        <a:lstStyle/>
        <a:p>
          <a:endParaRPr lang="en-US"/>
        </a:p>
      </dgm:t>
    </dgm:pt>
    <dgm:pt modelId="{FBEC3165-B523-482B-BFDB-2870E255DC31}">
      <dgm:prSet phldrT="[Text]" custT="1"/>
      <dgm:spPr/>
      <dgm:t>
        <a:bodyPr/>
        <a:lstStyle/>
        <a:p>
          <a:r>
            <a:rPr lang="en-US" sz="2400" b="1" dirty="0" smtClean="0"/>
            <a:t>THRILL</a:t>
          </a:r>
          <a:endParaRPr lang="en-US" sz="2400" b="1" dirty="0"/>
        </a:p>
      </dgm:t>
    </dgm:pt>
    <dgm:pt modelId="{85AE4EF1-61AD-4C03-BD24-1320329D9DB7}" type="parTrans" cxnId="{D4FF5D5A-6C52-4115-90B2-4238B9DE8BFB}">
      <dgm:prSet/>
      <dgm:spPr/>
      <dgm:t>
        <a:bodyPr/>
        <a:lstStyle/>
        <a:p>
          <a:endParaRPr lang="en-US"/>
        </a:p>
      </dgm:t>
    </dgm:pt>
    <dgm:pt modelId="{0A718D44-1008-4DED-86AE-62FAB3182A84}" type="sibTrans" cxnId="{D4FF5D5A-6C52-4115-90B2-4238B9DE8BFB}">
      <dgm:prSet/>
      <dgm:spPr/>
      <dgm:t>
        <a:bodyPr/>
        <a:lstStyle/>
        <a:p>
          <a:endParaRPr lang="en-US"/>
        </a:p>
      </dgm:t>
    </dgm:pt>
    <dgm:pt modelId="{6227CF5F-63D1-44CD-8F3B-D8F11A92A7D7}">
      <dgm:prSet phldrT="[Text]" phldr="1"/>
      <dgm:spPr/>
      <dgm:t>
        <a:bodyPr/>
        <a:lstStyle/>
        <a:p>
          <a:endParaRPr lang="en-US" sz="1900" dirty="0"/>
        </a:p>
      </dgm:t>
    </dgm:pt>
    <dgm:pt modelId="{6536F8C9-9EC5-4191-85A6-121A6F65AEEE}" type="parTrans" cxnId="{22953485-46A1-45FA-8024-D2C472407E51}">
      <dgm:prSet/>
      <dgm:spPr/>
      <dgm:t>
        <a:bodyPr/>
        <a:lstStyle/>
        <a:p>
          <a:endParaRPr lang="en-US"/>
        </a:p>
      </dgm:t>
    </dgm:pt>
    <dgm:pt modelId="{EDAFFE10-E871-4A6A-A11C-54565B07CA57}" type="sibTrans" cxnId="{22953485-46A1-45FA-8024-D2C472407E51}">
      <dgm:prSet/>
      <dgm:spPr/>
      <dgm:t>
        <a:bodyPr/>
        <a:lstStyle/>
        <a:p>
          <a:endParaRPr lang="en-US"/>
        </a:p>
      </dgm:t>
    </dgm:pt>
    <dgm:pt modelId="{051B0F74-846C-4CB9-9036-AE115ECD3DBF}">
      <dgm:prSet phldrT="[Text]"/>
      <dgm:spPr/>
      <dgm:t>
        <a:bodyPr/>
        <a:lstStyle/>
        <a:p>
          <a:r>
            <a:rPr lang="en-US" dirty="0" smtClean="0"/>
            <a:t>Umm!</a:t>
          </a:r>
          <a:endParaRPr lang="en-US" dirty="0"/>
        </a:p>
      </dgm:t>
    </dgm:pt>
    <dgm:pt modelId="{79E99A8D-86CC-4D6F-ADA7-CFA1967CA3DA}" type="parTrans" cxnId="{19F28AC0-926B-47DB-B5E8-AAE0D7E328F0}">
      <dgm:prSet/>
      <dgm:spPr/>
      <dgm:t>
        <a:bodyPr/>
        <a:lstStyle/>
        <a:p>
          <a:endParaRPr lang="en-US"/>
        </a:p>
      </dgm:t>
    </dgm:pt>
    <dgm:pt modelId="{3669DE20-E103-4529-9C03-2C2464ABCCC0}" type="sibTrans" cxnId="{19F28AC0-926B-47DB-B5E8-AAE0D7E328F0}">
      <dgm:prSet/>
      <dgm:spPr/>
      <dgm:t>
        <a:bodyPr/>
        <a:lstStyle/>
        <a:p>
          <a:endParaRPr lang="en-US"/>
        </a:p>
      </dgm:t>
    </dgm:pt>
    <dgm:pt modelId="{EBA412F1-C4CB-4864-BB4B-5FD01A655990}">
      <dgm:prSet phldrT="[Text]" custT="1"/>
      <dgm:spPr/>
      <dgm:t>
        <a:bodyPr/>
        <a:lstStyle/>
        <a:p>
          <a:r>
            <a:rPr lang="en-US" sz="2800" b="1" dirty="0" smtClean="0"/>
            <a:t>CHILL</a:t>
          </a:r>
          <a:endParaRPr lang="en-US" sz="2800" b="1" dirty="0"/>
        </a:p>
      </dgm:t>
    </dgm:pt>
    <dgm:pt modelId="{B8D66D02-1D69-4C70-868E-2B43B4FAF429}" type="parTrans" cxnId="{1081B169-6872-49EF-B5D5-E33807102472}">
      <dgm:prSet/>
      <dgm:spPr/>
      <dgm:t>
        <a:bodyPr/>
        <a:lstStyle/>
        <a:p>
          <a:endParaRPr lang="en-US"/>
        </a:p>
      </dgm:t>
    </dgm:pt>
    <dgm:pt modelId="{1D2CCB31-2A4A-41B2-BA5F-BB1FD17B62DE}" type="sibTrans" cxnId="{1081B169-6872-49EF-B5D5-E33807102472}">
      <dgm:prSet/>
      <dgm:spPr/>
      <dgm:t>
        <a:bodyPr/>
        <a:lstStyle/>
        <a:p>
          <a:endParaRPr lang="en-US"/>
        </a:p>
      </dgm:t>
    </dgm:pt>
    <dgm:pt modelId="{8F9CF7C4-0F86-45AA-8C76-568E9E2B4533}">
      <dgm:prSet phldrT="[Text]" phldr="1"/>
      <dgm:spPr/>
      <dgm:t>
        <a:bodyPr/>
        <a:lstStyle/>
        <a:p>
          <a:endParaRPr lang="en-US" sz="1900" dirty="0"/>
        </a:p>
      </dgm:t>
    </dgm:pt>
    <dgm:pt modelId="{918A867C-A25C-4AE9-97BA-47C24FCEEFB7}" type="parTrans" cxnId="{388410A9-5F27-4FFF-8838-A465A0393FDA}">
      <dgm:prSet/>
      <dgm:spPr/>
      <dgm:t>
        <a:bodyPr/>
        <a:lstStyle/>
        <a:p>
          <a:endParaRPr lang="en-US"/>
        </a:p>
      </dgm:t>
    </dgm:pt>
    <dgm:pt modelId="{CBD9B57E-FC36-45FD-B4E7-EFDFB1A9BC22}" type="sibTrans" cxnId="{388410A9-5F27-4FFF-8838-A465A0393FDA}">
      <dgm:prSet/>
      <dgm:spPr/>
      <dgm:t>
        <a:bodyPr/>
        <a:lstStyle/>
        <a:p>
          <a:endParaRPr lang="en-US"/>
        </a:p>
      </dgm:t>
    </dgm:pt>
    <dgm:pt modelId="{94C63221-E545-49E6-B74C-F6AD093EA0DC}">
      <dgm:prSet/>
      <dgm:spPr/>
      <dgm:t>
        <a:bodyPr/>
        <a:lstStyle/>
        <a:p>
          <a:r>
            <a:rPr lang="en-US" dirty="0" err="1" smtClean="0"/>
            <a:t>Whoo</a:t>
          </a:r>
          <a:r>
            <a:rPr lang="en-US" dirty="0" smtClean="0"/>
            <a:t> </a:t>
          </a:r>
          <a:r>
            <a:rPr lang="en-US" dirty="0" err="1" smtClean="0"/>
            <a:t>hoo</a:t>
          </a:r>
          <a:r>
            <a:rPr lang="en-US" dirty="0" smtClean="0"/>
            <a:t>! </a:t>
          </a:r>
          <a:endParaRPr lang="en-US" dirty="0"/>
        </a:p>
      </dgm:t>
    </dgm:pt>
    <dgm:pt modelId="{71A89E24-902D-4DD4-9433-D41FC151C336}" type="parTrans" cxnId="{5635D3E4-A2D5-4B33-8D1F-B11E9B89EAD8}">
      <dgm:prSet/>
      <dgm:spPr/>
      <dgm:t>
        <a:bodyPr/>
        <a:lstStyle/>
        <a:p>
          <a:endParaRPr lang="en-US"/>
        </a:p>
      </dgm:t>
    </dgm:pt>
    <dgm:pt modelId="{C2201B09-9E5D-4C4C-9F01-661AE58D0EA0}" type="sibTrans" cxnId="{5635D3E4-A2D5-4B33-8D1F-B11E9B89EAD8}">
      <dgm:prSet/>
      <dgm:spPr/>
      <dgm:t>
        <a:bodyPr/>
        <a:lstStyle/>
        <a:p>
          <a:endParaRPr lang="en-US"/>
        </a:p>
      </dgm:t>
    </dgm:pt>
    <dgm:pt modelId="{163AED20-ACCD-4859-90FD-A92328E1D842}">
      <dgm:prSet/>
      <dgm:spPr/>
      <dgm:t>
        <a:bodyPr/>
        <a:lstStyle/>
        <a:p>
          <a:r>
            <a:rPr lang="en-US" dirty="0" smtClean="0"/>
            <a:t>Hmm!</a:t>
          </a:r>
          <a:endParaRPr lang="en-US" dirty="0"/>
        </a:p>
      </dgm:t>
    </dgm:pt>
    <dgm:pt modelId="{D2DCFDDE-1A32-4058-909B-A31DCBCF9F81}" type="parTrans" cxnId="{9D859566-0501-4480-8F16-6E22F7D51BD1}">
      <dgm:prSet/>
      <dgm:spPr/>
      <dgm:t>
        <a:bodyPr/>
        <a:lstStyle/>
        <a:p>
          <a:endParaRPr lang="en-US"/>
        </a:p>
      </dgm:t>
    </dgm:pt>
    <dgm:pt modelId="{D192594C-BF9F-4336-9051-5169ECAC0CB5}" type="sibTrans" cxnId="{9D859566-0501-4480-8F16-6E22F7D51BD1}">
      <dgm:prSet/>
      <dgm:spPr/>
      <dgm:t>
        <a:bodyPr/>
        <a:lstStyle/>
        <a:p>
          <a:endParaRPr lang="en-US"/>
        </a:p>
      </dgm:t>
    </dgm:pt>
    <dgm:pt modelId="{4F7F7FB3-FB78-49F6-A97E-5EDDB986083B}">
      <dgm:prSet custT="1"/>
      <dgm:spPr/>
      <dgm:t>
        <a:bodyPr/>
        <a:lstStyle/>
        <a:p>
          <a:r>
            <a:rPr lang="en-US" sz="2400" b="1" dirty="0" smtClean="0"/>
            <a:t>THRILL</a:t>
          </a:r>
          <a:endParaRPr lang="en-US" sz="2400" b="1" dirty="0"/>
        </a:p>
      </dgm:t>
    </dgm:pt>
    <dgm:pt modelId="{9C7CA0AA-6BB9-4DDC-9D39-99FA1D21F8BD}" type="parTrans" cxnId="{AAC4326B-6B5D-4314-AF57-3FDB9CAE2694}">
      <dgm:prSet/>
      <dgm:spPr/>
      <dgm:t>
        <a:bodyPr/>
        <a:lstStyle/>
        <a:p>
          <a:endParaRPr lang="en-US"/>
        </a:p>
      </dgm:t>
    </dgm:pt>
    <dgm:pt modelId="{B967734D-899C-4474-B162-7323F4D295DA}" type="sibTrans" cxnId="{AAC4326B-6B5D-4314-AF57-3FDB9CAE2694}">
      <dgm:prSet/>
      <dgm:spPr/>
      <dgm:t>
        <a:bodyPr/>
        <a:lstStyle/>
        <a:p>
          <a:endParaRPr lang="en-US"/>
        </a:p>
      </dgm:t>
    </dgm:pt>
    <dgm:pt modelId="{99DBA5B8-7593-4485-98D9-037429A3BC97}">
      <dgm:prSet custT="1"/>
      <dgm:spPr/>
      <dgm:t>
        <a:bodyPr/>
        <a:lstStyle/>
        <a:p>
          <a:r>
            <a:rPr lang="en-US" sz="2800" b="1" dirty="0" smtClean="0"/>
            <a:t>CHILL</a:t>
          </a:r>
          <a:endParaRPr lang="en-US" sz="2800" b="1" dirty="0"/>
        </a:p>
      </dgm:t>
    </dgm:pt>
    <dgm:pt modelId="{DEDCE8B2-E2D5-4A7F-8EA6-2BE91B3BF160}" type="parTrans" cxnId="{3139BFF9-1FDA-4E56-86F3-7EAEEEF6F9E5}">
      <dgm:prSet/>
      <dgm:spPr/>
      <dgm:t>
        <a:bodyPr/>
        <a:lstStyle/>
        <a:p>
          <a:endParaRPr lang="en-US"/>
        </a:p>
      </dgm:t>
    </dgm:pt>
    <dgm:pt modelId="{94AA2644-BAAE-4180-987D-1642BFCD4FA4}" type="sibTrans" cxnId="{3139BFF9-1FDA-4E56-86F3-7EAEEEF6F9E5}">
      <dgm:prSet/>
      <dgm:spPr/>
      <dgm:t>
        <a:bodyPr/>
        <a:lstStyle/>
        <a:p>
          <a:endParaRPr lang="en-US"/>
        </a:p>
      </dgm:t>
    </dgm:pt>
    <dgm:pt modelId="{B73ACDFF-D0BF-4DCB-990D-167F4213E1BA}" type="pres">
      <dgm:prSet presAssocID="{A33944B5-A801-49A8-9C38-243ADC5B88B4}" presName="Name0" presStyleCnt="0">
        <dgm:presLayoutVars>
          <dgm:dir/>
          <dgm:animLvl val="lvl"/>
          <dgm:resizeHandles val="exact"/>
        </dgm:presLayoutVars>
      </dgm:prSet>
      <dgm:spPr/>
      <dgm:t>
        <a:bodyPr/>
        <a:lstStyle/>
        <a:p>
          <a:endParaRPr lang="en-US"/>
        </a:p>
      </dgm:t>
    </dgm:pt>
    <dgm:pt modelId="{C4F5475D-6A53-4CE1-BB7E-2AA9846AE765}" type="pres">
      <dgm:prSet presAssocID="{A33944B5-A801-49A8-9C38-243ADC5B88B4}" presName="tSp" presStyleCnt="0"/>
      <dgm:spPr/>
    </dgm:pt>
    <dgm:pt modelId="{1D3E38E5-D965-4C99-A126-8ECFA2ECF3AD}" type="pres">
      <dgm:prSet presAssocID="{A33944B5-A801-49A8-9C38-243ADC5B88B4}" presName="bSp" presStyleCnt="0"/>
      <dgm:spPr/>
    </dgm:pt>
    <dgm:pt modelId="{06939F10-0FDD-477A-B7AE-891DF46DA7F9}" type="pres">
      <dgm:prSet presAssocID="{A33944B5-A801-49A8-9C38-243ADC5B88B4}" presName="process" presStyleCnt="0"/>
      <dgm:spPr/>
    </dgm:pt>
    <dgm:pt modelId="{D6F58948-B08A-435D-BBB4-06BE328A7E94}" type="pres">
      <dgm:prSet presAssocID="{2BE6976C-DFCC-45C7-8D1B-7C835ED3E315}" presName="composite1" presStyleCnt="0"/>
      <dgm:spPr/>
    </dgm:pt>
    <dgm:pt modelId="{BBAF9059-A153-4646-A683-109F20EA51AB}" type="pres">
      <dgm:prSet presAssocID="{2BE6976C-DFCC-45C7-8D1B-7C835ED3E315}" presName="dummyNode1" presStyleLbl="node1" presStyleIdx="0" presStyleCnt="5"/>
      <dgm:spPr/>
    </dgm:pt>
    <dgm:pt modelId="{27368F2B-B03E-4A5A-9437-C798CD0A0C51}" type="pres">
      <dgm:prSet presAssocID="{2BE6976C-DFCC-45C7-8D1B-7C835ED3E315}" presName="childNode1" presStyleLbl="bgAcc1" presStyleIdx="0" presStyleCnt="5">
        <dgm:presLayoutVars>
          <dgm:bulletEnabled val="1"/>
        </dgm:presLayoutVars>
      </dgm:prSet>
      <dgm:spPr/>
      <dgm:t>
        <a:bodyPr/>
        <a:lstStyle/>
        <a:p>
          <a:endParaRPr lang="en-US"/>
        </a:p>
      </dgm:t>
    </dgm:pt>
    <dgm:pt modelId="{1D0091E0-5C29-4B44-8BF9-6BC18B8C7E8A}" type="pres">
      <dgm:prSet presAssocID="{2BE6976C-DFCC-45C7-8D1B-7C835ED3E315}" presName="childNode1tx" presStyleLbl="bgAcc1" presStyleIdx="0" presStyleCnt="5">
        <dgm:presLayoutVars>
          <dgm:bulletEnabled val="1"/>
        </dgm:presLayoutVars>
      </dgm:prSet>
      <dgm:spPr/>
      <dgm:t>
        <a:bodyPr/>
        <a:lstStyle/>
        <a:p>
          <a:endParaRPr lang="en-US"/>
        </a:p>
      </dgm:t>
    </dgm:pt>
    <dgm:pt modelId="{C311AF1E-3F9C-4623-BDAE-6053389B182E}" type="pres">
      <dgm:prSet presAssocID="{2BE6976C-DFCC-45C7-8D1B-7C835ED3E315}" presName="parentNode1" presStyleLbl="node1" presStyleIdx="0" presStyleCnt="5">
        <dgm:presLayoutVars>
          <dgm:chMax val="1"/>
          <dgm:bulletEnabled val="1"/>
        </dgm:presLayoutVars>
      </dgm:prSet>
      <dgm:spPr/>
      <dgm:t>
        <a:bodyPr/>
        <a:lstStyle/>
        <a:p>
          <a:endParaRPr lang="en-US"/>
        </a:p>
      </dgm:t>
    </dgm:pt>
    <dgm:pt modelId="{2978200E-279C-4B95-8B12-9074913AE9AA}" type="pres">
      <dgm:prSet presAssocID="{2BE6976C-DFCC-45C7-8D1B-7C835ED3E315}" presName="connSite1" presStyleCnt="0"/>
      <dgm:spPr/>
    </dgm:pt>
    <dgm:pt modelId="{16A7C8BB-F3EA-4D8A-985A-DFDED6DEA029}" type="pres">
      <dgm:prSet presAssocID="{862C5225-41E6-4366-A61B-D7BE4FAEF424}" presName="Name9" presStyleLbl="sibTrans2D1" presStyleIdx="0" presStyleCnt="4"/>
      <dgm:spPr/>
      <dgm:t>
        <a:bodyPr/>
        <a:lstStyle/>
        <a:p>
          <a:endParaRPr lang="en-US"/>
        </a:p>
      </dgm:t>
    </dgm:pt>
    <dgm:pt modelId="{4CC89598-DEA3-40CD-9AE5-9F34EFB4638D}" type="pres">
      <dgm:prSet presAssocID="{7CD8BECE-59D8-41A4-A8D6-FFCBBA6B512B}" presName="composite2" presStyleCnt="0"/>
      <dgm:spPr/>
    </dgm:pt>
    <dgm:pt modelId="{699C904F-B09A-45D3-A448-04920947D6B5}" type="pres">
      <dgm:prSet presAssocID="{7CD8BECE-59D8-41A4-A8D6-FFCBBA6B512B}" presName="dummyNode2" presStyleLbl="node1" presStyleIdx="0" presStyleCnt="5"/>
      <dgm:spPr/>
    </dgm:pt>
    <dgm:pt modelId="{DB43371D-0FB4-42E3-99A6-8ED5E8BB5FF4}" type="pres">
      <dgm:prSet presAssocID="{7CD8BECE-59D8-41A4-A8D6-FFCBBA6B512B}" presName="childNode2" presStyleLbl="bgAcc1" presStyleIdx="1" presStyleCnt="5">
        <dgm:presLayoutVars>
          <dgm:bulletEnabled val="1"/>
        </dgm:presLayoutVars>
      </dgm:prSet>
      <dgm:spPr/>
      <dgm:t>
        <a:bodyPr/>
        <a:lstStyle/>
        <a:p>
          <a:endParaRPr lang="en-US"/>
        </a:p>
      </dgm:t>
    </dgm:pt>
    <dgm:pt modelId="{8FD4B626-76CC-4199-B3D6-845DC3D7EE80}" type="pres">
      <dgm:prSet presAssocID="{7CD8BECE-59D8-41A4-A8D6-FFCBBA6B512B}" presName="childNode2tx" presStyleLbl="bgAcc1" presStyleIdx="1" presStyleCnt="5">
        <dgm:presLayoutVars>
          <dgm:bulletEnabled val="1"/>
        </dgm:presLayoutVars>
      </dgm:prSet>
      <dgm:spPr/>
      <dgm:t>
        <a:bodyPr/>
        <a:lstStyle/>
        <a:p>
          <a:endParaRPr lang="en-US"/>
        </a:p>
      </dgm:t>
    </dgm:pt>
    <dgm:pt modelId="{FBE1E5F3-FC2B-49F1-9E05-D88D6A38C198}" type="pres">
      <dgm:prSet presAssocID="{7CD8BECE-59D8-41A4-A8D6-FFCBBA6B512B}" presName="parentNode2" presStyleLbl="node1" presStyleIdx="1" presStyleCnt="5">
        <dgm:presLayoutVars>
          <dgm:chMax val="0"/>
          <dgm:bulletEnabled val="1"/>
        </dgm:presLayoutVars>
      </dgm:prSet>
      <dgm:spPr/>
      <dgm:t>
        <a:bodyPr/>
        <a:lstStyle/>
        <a:p>
          <a:endParaRPr lang="en-US"/>
        </a:p>
      </dgm:t>
    </dgm:pt>
    <dgm:pt modelId="{B64780F9-FB9E-483E-9F51-D048751749DD}" type="pres">
      <dgm:prSet presAssocID="{7CD8BECE-59D8-41A4-A8D6-FFCBBA6B512B}" presName="connSite2" presStyleCnt="0"/>
      <dgm:spPr/>
    </dgm:pt>
    <dgm:pt modelId="{9D507277-2324-43DF-924F-F8A79E7358AA}" type="pres">
      <dgm:prSet presAssocID="{D78F23B3-FFFB-48A5-A601-82C89B601FA2}" presName="Name18" presStyleLbl="sibTrans2D1" presStyleIdx="1" presStyleCnt="4"/>
      <dgm:spPr/>
      <dgm:t>
        <a:bodyPr/>
        <a:lstStyle/>
        <a:p>
          <a:endParaRPr lang="en-US"/>
        </a:p>
      </dgm:t>
    </dgm:pt>
    <dgm:pt modelId="{B00615DD-FA28-4362-89CD-0AD67E113D75}" type="pres">
      <dgm:prSet presAssocID="{051B0F74-846C-4CB9-9036-AE115ECD3DBF}" presName="composite1" presStyleCnt="0"/>
      <dgm:spPr/>
    </dgm:pt>
    <dgm:pt modelId="{B1E9995E-15E9-4692-B34F-AAF691F53F5B}" type="pres">
      <dgm:prSet presAssocID="{051B0F74-846C-4CB9-9036-AE115ECD3DBF}" presName="dummyNode1" presStyleLbl="node1" presStyleIdx="1" presStyleCnt="5"/>
      <dgm:spPr/>
    </dgm:pt>
    <dgm:pt modelId="{D6D8498D-8C3A-48C2-B0A5-CE3382476D9E}" type="pres">
      <dgm:prSet presAssocID="{051B0F74-846C-4CB9-9036-AE115ECD3DBF}" presName="childNode1" presStyleLbl="bgAcc1" presStyleIdx="2" presStyleCnt="5">
        <dgm:presLayoutVars>
          <dgm:bulletEnabled val="1"/>
        </dgm:presLayoutVars>
      </dgm:prSet>
      <dgm:spPr/>
      <dgm:t>
        <a:bodyPr/>
        <a:lstStyle/>
        <a:p>
          <a:endParaRPr lang="en-US"/>
        </a:p>
      </dgm:t>
    </dgm:pt>
    <dgm:pt modelId="{FB8761D1-8CF2-4710-8F9B-F1114FCD5983}" type="pres">
      <dgm:prSet presAssocID="{051B0F74-846C-4CB9-9036-AE115ECD3DBF}" presName="childNode1tx" presStyleLbl="bgAcc1" presStyleIdx="2" presStyleCnt="5">
        <dgm:presLayoutVars>
          <dgm:bulletEnabled val="1"/>
        </dgm:presLayoutVars>
      </dgm:prSet>
      <dgm:spPr/>
      <dgm:t>
        <a:bodyPr/>
        <a:lstStyle/>
        <a:p>
          <a:endParaRPr lang="en-US"/>
        </a:p>
      </dgm:t>
    </dgm:pt>
    <dgm:pt modelId="{F3C2E566-36C0-4094-809C-C17DBC3937E3}" type="pres">
      <dgm:prSet presAssocID="{051B0F74-846C-4CB9-9036-AE115ECD3DBF}" presName="parentNode1" presStyleLbl="node1" presStyleIdx="2" presStyleCnt="5">
        <dgm:presLayoutVars>
          <dgm:chMax val="1"/>
          <dgm:bulletEnabled val="1"/>
        </dgm:presLayoutVars>
      </dgm:prSet>
      <dgm:spPr/>
      <dgm:t>
        <a:bodyPr/>
        <a:lstStyle/>
        <a:p>
          <a:endParaRPr lang="en-US"/>
        </a:p>
      </dgm:t>
    </dgm:pt>
    <dgm:pt modelId="{11126FD3-E6BD-491F-A17F-674FEDCDC162}" type="pres">
      <dgm:prSet presAssocID="{051B0F74-846C-4CB9-9036-AE115ECD3DBF}" presName="connSite1" presStyleCnt="0"/>
      <dgm:spPr/>
    </dgm:pt>
    <dgm:pt modelId="{A7921A23-442B-430D-8A31-A49DC5AEF769}" type="pres">
      <dgm:prSet presAssocID="{3669DE20-E103-4529-9C03-2C2464ABCCC0}" presName="Name9" presStyleLbl="sibTrans2D1" presStyleIdx="2" presStyleCnt="4"/>
      <dgm:spPr/>
      <dgm:t>
        <a:bodyPr/>
        <a:lstStyle/>
        <a:p>
          <a:endParaRPr lang="en-US"/>
        </a:p>
      </dgm:t>
    </dgm:pt>
    <dgm:pt modelId="{182723B4-D4B2-4E99-AF65-E01DCA381E2C}" type="pres">
      <dgm:prSet presAssocID="{94C63221-E545-49E6-B74C-F6AD093EA0DC}" presName="composite2" presStyleCnt="0"/>
      <dgm:spPr/>
    </dgm:pt>
    <dgm:pt modelId="{D5E7F9B5-586B-498A-9A2A-81C3A641A37B}" type="pres">
      <dgm:prSet presAssocID="{94C63221-E545-49E6-B74C-F6AD093EA0DC}" presName="dummyNode2" presStyleLbl="node1" presStyleIdx="2" presStyleCnt="5"/>
      <dgm:spPr/>
    </dgm:pt>
    <dgm:pt modelId="{53D44640-427C-4F44-9D10-827E675F829A}" type="pres">
      <dgm:prSet presAssocID="{94C63221-E545-49E6-B74C-F6AD093EA0DC}" presName="childNode2" presStyleLbl="bgAcc1" presStyleIdx="3" presStyleCnt="5">
        <dgm:presLayoutVars>
          <dgm:bulletEnabled val="1"/>
        </dgm:presLayoutVars>
      </dgm:prSet>
      <dgm:spPr/>
      <dgm:t>
        <a:bodyPr/>
        <a:lstStyle/>
        <a:p>
          <a:endParaRPr lang="en-US"/>
        </a:p>
      </dgm:t>
    </dgm:pt>
    <dgm:pt modelId="{1AEA9D18-910B-4CEF-88B2-BE454828D1E5}" type="pres">
      <dgm:prSet presAssocID="{94C63221-E545-49E6-B74C-F6AD093EA0DC}" presName="childNode2tx" presStyleLbl="bgAcc1" presStyleIdx="3" presStyleCnt="5">
        <dgm:presLayoutVars>
          <dgm:bulletEnabled val="1"/>
        </dgm:presLayoutVars>
      </dgm:prSet>
      <dgm:spPr/>
      <dgm:t>
        <a:bodyPr/>
        <a:lstStyle/>
        <a:p>
          <a:endParaRPr lang="en-US"/>
        </a:p>
      </dgm:t>
    </dgm:pt>
    <dgm:pt modelId="{3803A7A4-9737-44F7-A1A8-A98E496649B9}" type="pres">
      <dgm:prSet presAssocID="{94C63221-E545-49E6-B74C-F6AD093EA0DC}" presName="parentNode2" presStyleLbl="node1" presStyleIdx="3" presStyleCnt="5">
        <dgm:presLayoutVars>
          <dgm:chMax val="0"/>
          <dgm:bulletEnabled val="1"/>
        </dgm:presLayoutVars>
      </dgm:prSet>
      <dgm:spPr/>
      <dgm:t>
        <a:bodyPr/>
        <a:lstStyle/>
        <a:p>
          <a:endParaRPr lang="en-US"/>
        </a:p>
      </dgm:t>
    </dgm:pt>
    <dgm:pt modelId="{F32D0219-AB3D-436A-A347-1C310297611E}" type="pres">
      <dgm:prSet presAssocID="{94C63221-E545-49E6-B74C-F6AD093EA0DC}" presName="connSite2" presStyleCnt="0"/>
      <dgm:spPr/>
    </dgm:pt>
    <dgm:pt modelId="{BAB6AEB4-167B-4698-8D17-940FBBD600A5}" type="pres">
      <dgm:prSet presAssocID="{C2201B09-9E5D-4C4C-9F01-661AE58D0EA0}" presName="Name18" presStyleLbl="sibTrans2D1" presStyleIdx="3" presStyleCnt="4"/>
      <dgm:spPr/>
      <dgm:t>
        <a:bodyPr/>
        <a:lstStyle/>
        <a:p>
          <a:endParaRPr lang="en-US"/>
        </a:p>
      </dgm:t>
    </dgm:pt>
    <dgm:pt modelId="{357EA149-087B-4E1F-A818-9F6729E82B92}" type="pres">
      <dgm:prSet presAssocID="{163AED20-ACCD-4859-90FD-A92328E1D842}" presName="composite1" presStyleCnt="0"/>
      <dgm:spPr/>
    </dgm:pt>
    <dgm:pt modelId="{B7CE37FC-55C3-4D9C-9943-8BBFF1AFA2AC}" type="pres">
      <dgm:prSet presAssocID="{163AED20-ACCD-4859-90FD-A92328E1D842}" presName="dummyNode1" presStyleLbl="node1" presStyleIdx="3" presStyleCnt="5"/>
      <dgm:spPr/>
    </dgm:pt>
    <dgm:pt modelId="{2A278FF3-2113-427E-BBEA-4D77C8EFE0C0}" type="pres">
      <dgm:prSet presAssocID="{163AED20-ACCD-4859-90FD-A92328E1D842}" presName="childNode1" presStyleLbl="bgAcc1" presStyleIdx="4" presStyleCnt="5">
        <dgm:presLayoutVars>
          <dgm:bulletEnabled val="1"/>
        </dgm:presLayoutVars>
      </dgm:prSet>
      <dgm:spPr/>
      <dgm:t>
        <a:bodyPr/>
        <a:lstStyle/>
        <a:p>
          <a:endParaRPr lang="en-US"/>
        </a:p>
      </dgm:t>
    </dgm:pt>
    <dgm:pt modelId="{2EB32BB8-1026-4994-A2E0-8A13C3120580}" type="pres">
      <dgm:prSet presAssocID="{163AED20-ACCD-4859-90FD-A92328E1D842}" presName="childNode1tx" presStyleLbl="bgAcc1" presStyleIdx="4" presStyleCnt="5">
        <dgm:presLayoutVars>
          <dgm:bulletEnabled val="1"/>
        </dgm:presLayoutVars>
      </dgm:prSet>
      <dgm:spPr/>
      <dgm:t>
        <a:bodyPr/>
        <a:lstStyle/>
        <a:p>
          <a:endParaRPr lang="en-US"/>
        </a:p>
      </dgm:t>
    </dgm:pt>
    <dgm:pt modelId="{4131A2CB-80B7-4911-B350-AB85EA66722C}" type="pres">
      <dgm:prSet presAssocID="{163AED20-ACCD-4859-90FD-A92328E1D842}" presName="parentNode1" presStyleLbl="node1" presStyleIdx="4" presStyleCnt="5">
        <dgm:presLayoutVars>
          <dgm:chMax val="1"/>
          <dgm:bulletEnabled val="1"/>
        </dgm:presLayoutVars>
      </dgm:prSet>
      <dgm:spPr/>
      <dgm:t>
        <a:bodyPr/>
        <a:lstStyle/>
        <a:p>
          <a:endParaRPr lang="en-US"/>
        </a:p>
      </dgm:t>
    </dgm:pt>
    <dgm:pt modelId="{38472F6D-6BA9-426F-A93A-F1CC6AAE07FA}" type="pres">
      <dgm:prSet presAssocID="{163AED20-ACCD-4859-90FD-A92328E1D842}" presName="connSite1" presStyleCnt="0"/>
      <dgm:spPr/>
    </dgm:pt>
  </dgm:ptLst>
  <dgm:cxnLst>
    <dgm:cxn modelId="{B43DAD9C-F626-445B-8D61-C4C7BEE5DEDD}" type="presOf" srcId="{94C63221-E545-49E6-B74C-F6AD093EA0DC}" destId="{3803A7A4-9737-44F7-A1A8-A98E496649B9}" srcOrd="0" destOrd="0" presId="urn:microsoft.com/office/officeart/2005/8/layout/hProcess4"/>
    <dgm:cxn modelId="{9D859566-0501-4480-8F16-6E22F7D51BD1}" srcId="{A33944B5-A801-49A8-9C38-243ADC5B88B4}" destId="{163AED20-ACCD-4859-90FD-A92328E1D842}" srcOrd="4" destOrd="0" parTransId="{D2DCFDDE-1A32-4058-909B-A31DCBCF9F81}" sibTransId="{D192594C-BF9F-4336-9051-5169ECAC0CB5}"/>
    <dgm:cxn modelId="{F063CC9C-8E1C-4F34-A472-B3E744418728}" type="presOf" srcId="{6227CF5F-63D1-44CD-8F3B-D8F11A92A7D7}" destId="{DB43371D-0FB4-42E3-99A6-8ED5E8BB5FF4}" srcOrd="0" destOrd="1" presId="urn:microsoft.com/office/officeart/2005/8/layout/hProcess4"/>
    <dgm:cxn modelId="{2E81F8C7-A73E-46B9-B241-8DB182063B67}" type="presOf" srcId="{3669DE20-E103-4529-9C03-2C2464ABCCC0}" destId="{A7921A23-442B-430D-8A31-A49DC5AEF769}" srcOrd="0" destOrd="0" presId="urn:microsoft.com/office/officeart/2005/8/layout/hProcess4"/>
    <dgm:cxn modelId="{72D684C9-6568-415C-80D4-920D5DAA4085}" type="presOf" srcId="{C2201B09-9E5D-4C4C-9F01-661AE58D0EA0}" destId="{BAB6AEB4-167B-4698-8D17-940FBBD600A5}" srcOrd="0" destOrd="0" presId="urn:microsoft.com/office/officeart/2005/8/layout/hProcess4"/>
    <dgm:cxn modelId="{19F28AC0-926B-47DB-B5E8-AAE0D7E328F0}" srcId="{A33944B5-A801-49A8-9C38-243ADC5B88B4}" destId="{051B0F74-846C-4CB9-9036-AE115ECD3DBF}" srcOrd="2" destOrd="0" parTransId="{79E99A8D-86CC-4D6F-ADA7-CFA1967CA3DA}" sibTransId="{3669DE20-E103-4529-9C03-2C2464ABCCC0}"/>
    <dgm:cxn modelId="{B0B10CFA-C985-4E98-A455-3FFF1CF0F575}" srcId="{A33944B5-A801-49A8-9C38-243ADC5B88B4}" destId="{7CD8BECE-59D8-41A4-A8D6-FFCBBA6B512B}" srcOrd="1" destOrd="0" parTransId="{D42D8D6D-5E03-4A3C-A3EC-ED784A952FC4}" sibTransId="{D78F23B3-FFFB-48A5-A601-82C89B601FA2}"/>
    <dgm:cxn modelId="{C2822B36-6703-4E41-BDE3-AE0C81CB2191}" type="presOf" srcId="{163AED20-ACCD-4859-90FD-A92328E1D842}" destId="{4131A2CB-80B7-4911-B350-AB85EA66722C}" srcOrd="0" destOrd="0" presId="urn:microsoft.com/office/officeart/2005/8/layout/hProcess4"/>
    <dgm:cxn modelId="{C112CDA5-DDA5-4951-AFF0-1D2A6106CCFA}" type="presOf" srcId="{051B0F74-846C-4CB9-9036-AE115ECD3DBF}" destId="{F3C2E566-36C0-4094-809C-C17DBC3937E3}" srcOrd="0" destOrd="0" presId="urn:microsoft.com/office/officeart/2005/8/layout/hProcess4"/>
    <dgm:cxn modelId="{51A096F3-0608-42A7-B489-705A883658D5}" type="presOf" srcId="{B258711C-6401-4C39-A3BD-84623476BD1E}" destId="{1D0091E0-5C29-4B44-8BF9-6BC18B8C7E8A}" srcOrd="1" destOrd="1" presId="urn:microsoft.com/office/officeart/2005/8/layout/hProcess4"/>
    <dgm:cxn modelId="{D69CD620-94B0-46CC-9CE7-D1BA4AEF4009}" type="presOf" srcId="{99DBA5B8-7593-4485-98D9-037429A3BC97}" destId="{2EB32BB8-1026-4994-A2E0-8A13C3120580}" srcOrd="1" destOrd="0" presId="urn:microsoft.com/office/officeart/2005/8/layout/hProcess4"/>
    <dgm:cxn modelId="{D4FF5D5A-6C52-4115-90B2-4238B9DE8BFB}" srcId="{7CD8BECE-59D8-41A4-A8D6-FFCBBA6B512B}" destId="{FBEC3165-B523-482B-BFDB-2870E255DC31}" srcOrd="0" destOrd="0" parTransId="{85AE4EF1-61AD-4C03-BD24-1320329D9DB7}" sibTransId="{0A718D44-1008-4DED-86AE-62FAB3182A84}"/>
    <dgm:cxn modelId="{2185A20A-C28A-43A7-BFF1-A5E3934826B0}" type="presOf" srcId="{8D6D030D-FA9F-401F-A496-A40300D1390D}" destId="{27368F2B-B03E-4A5A-9437-C798CD0A0C51}" srcOrd="0" destOrd="0" presId="urn:microsoft.com/office/officeart/2005/8/layout/hProcess4"/>
    <dgm:cxn modelId="{1081B169-6872-49EF-B5D5-E33807102472}" srcId="{051B0F74-846C-4CB9-9036-AE115ECD3DBF}" destId="{EBA412F1-C4CB-4864-BB4B-5FD01A655990}" srcOrd="0" destOrd="0" parTransId="{B8D66D02-1D69-4C70-868E-2B43B4FAF429}" sibTransId="{1D2CCB31-2A4A-41B2-BA5F-BB1FD17B62DE}"/>
    <dgm:cxn modelId="{3C6C4627-5420-4F39-8007-39D10E6B1B33}" type="presOf" srcId="{862C5225-41E6-4366-A61B-D7BE4FAEF424}" destId="{16A7C8BB-F3EA-4D8A-985A-DFDED6DEA029}" srcOrd="0" destOrd="0" presId="urn:microsoft.com/office/officeart/2005/8/layout/hProcess4"/>
    <dgm:cxn modelId="{454DF0C0-F07B-4FE4-B113-118A06974DF3}" type="presOf" srcId="{FBEC3165-B523-482B-BFDB-2870E255DC31}" destId="{8FD4B626-76CC-4199-B3D6-845DC3D7EE80}" srcOrd="1" destOrd="0" presId="urn:microsoft.com/office/officeart/2005/8/layout/hProcess4"/>
    <dgm:cxn modelId="{EB02CAA1-1D29-44E5-BB42-8C5B6A802E24}" type="presOf" srcId="{EBA412F1-C4CB-4864-BB4B-5FD01A655990}" destId="{FB8761D1-8CF2-4710-8F9B-F1114FCD5983}" srcOrd="1" destOrd="0" presId="urn:microsoft.com/office/officeart/2005/8/layout/hProcess4"/>
    <dgm:cxn modelId="{8459821E-ACCB-4819-BF5C-2D5A304DB03C}" type="presOf" srcId="{4F7F7FB3-FB78-49F6-A97E-5EDDB986083B}" destId="{53D44640-427C-4F44-9D10-827E675F829A}" srcOrd="0" destOrd="0" presId="urn:microsoft.com/office/officeart/2005/8/layout/hProcess4"/>
    <dgm:cxn modelId="{DA608D6C-8AC7-4AB5-8AEA-8E7D8A6C7261}" type="presOf" srcId="{4F7F7FB3-FB78-49F6-A97E-5EDDB986083B}" destId="{1AEA9D18-910B-4CEF-88B2-BE454828D1E5}" srcOrd="1" destOrd="0" presId="urn:microsoft.com/office/officeart/2005/8/layout/hProcess4"/>
    <dgm:cxn modelId="{F5EA6F3A-74B1-4863-A7A2-E524F7D8E3F1}" type="presOf" srcId="{A33944B5-A801-49A8-9C38-243ADC5B88B4}" destId="{B73ACDFF-D0BF-4DCB-990D-167F4213E1BA}" srcOrd="0" destOrd="0" presId="urn:microsoft.com/office/officeart/2005/8/layout/hProcess4"/>
    <dgm:cxn modelId="{F766ABE7-C39B-4C6A-BF39-F079D1772E6A}" type="presOf" srcId="{8F9CF7C4-0F86-45AA-8C76-568E9E2B4533}" destId="{D6D8498D-8C3A-48C2-B0A5-CE3382476D9E}" srcOrd="0" destOrd="1" presId="urn:microsoft.com/office/officeart/2005/8/layout/hProcess4"/>
    <dgm:cxn modelId="{4AABAEE1-FD5E-4909-8CA2-5AFC70BA83FE}" srcId="{A33944B5-A801-49A8-9C38-243ADC5B88B4}" destId="{2BE6976C-DFCC-45C7-8D1B-7C835ED3E315}" srcOrd="0" destOrd="0" parTransId="{8F277ECD-5B5A-45E9-A210-513432E6B84A}" sibTransId="{862C5225-41E6-4366-A61B-D7BE4FAEF424}"/>
    <dgm:cxn modelId="{388410A9-5F27-4FFF-8838-A465A0393FDA}" srcId="{051B0F74-846C-4CB9-9036-AE115ECD3DBF}" destId="{8F9CF7C4-0F86-45AA-8C76-568E9E2B4533}" srcOrd="1" destOrd="0" parTransId="{918A867C-A25C-4AE9-97BA-47C24FCEEFB7}" sibTransId="{CBD9B57E-FC36-45FD-B4E7-EFDFB1A9BC22}"/>
    <dgm:cxn modelId="{22953485-46A1-45FA-8024-D2C472407E51}" srcId="{7CD8BECE-59D8-41A4-A8D6-FFCBBA6B512B}" destId="{6227CF5F-63D1-44CD-8F3B-D8F11A92A7D7}" srcOrd="1" destOrd="0" parTransId="{6536F8C9-9EC5-4191-85A6-121A6F65AEEE}" sibTransId="{EDAFFE10-E871-4A6A-A11C-54565B07CA57}"/>
    <dgm:cxn modelId="{78E9E7E0-DFD2-4849-B8C6-1B9A5EB40C38}" type="presOf" srcId="{EBA412F1-C4CB-4864-BB4B-5FD01A655990}" destId="{D6D8498D-8C3A-48C2-B0A5-CE3382476D9E}" srcOrd="0" destOrd="0" presId="urn:microsoft.com/office/officeart/2005/8/layout/hProcess4"/>
    <dgm:cxn modelId="{520F4C0A-85DB-4BD9-9F3A-7652C146ACC6}" srcId="{2BE6976C-DFCC-45C7-8D1B-7C835ED3E315}" destId="{B258711C-6401-4C39-A3BD-84623476BD1E}" srcOrd="1" destOrd="0" parTransId="{5FF890CE-7870-4D7B-AECE-FEFEC2621765}" sibTransId="{6A10ECB3-15D9-4794-92CF-E01162D0D776}"/>
    <dgm:cxn modelId="{8CDD749A-5BE2-469B-AAFD-EE1DC5FB0252}" type="presOf" srcId="{FBEC3165-B523-482B-BFDB-2870E255DC31}" destId="{DB43371D-0FB4-42E3-99A6-8ED5E8BB5FF4}" srcOrd="0" destOrd="0" presId="urn:microsoft.com/office/officeart/2005/8/layout/hProcess4"/>
    <dgm:cxn modelId="{A2202575-26E2-43FE-99C5-FCE457823C64}" type="presOf" srcId="{99DBA5B8-7593-4485-98D9-037429A3BC97}" destId="{2A278FF3-2113-427E-BBEA-4D77C8EFE0C0}" srcOrd="0" destOrd="0" presId="urn:microsoft.com/office/officeart/2005/8/layout/hProcess4"/>
    <dgm:cxn modelId="{AAC4326B-6B5D-4314-AF57-3FDB9CAE2694}" srcId="{94C63221-E545-49E6-B74C-F6AD093EA0DC}" destId="{4F7F7FB3-FB78-49F6-A97E-5EDDB986083B}" srcOrd="0" destOrd="0" parTransId="{9C7CA0AA-6BB9-4DDC-9D39-99FA1D21F8BD}" sibTransId="{B967734D-899C-4474-B162-7323F4D295DA}"/>
    <dgm:cxn modelId="{5107B023-BADF-4AB7-BACD-5B3709ED59D1}" type="presOf" srcId="{8D6D030D-FA9F-401F-A496-A40300D1390D}" destId="{1D0091E0-5C29-4B44-8BF9-6BC18B8C7E8A}" srcOrd="1" destOrd="0" presId="urn:microsoft.com/office/officeart/2005/8/layout/hProcess4"/>
    <dgm:cxn modelId="{9F110250-3AB4-408E-98B8-D7812A5EB592}" type="presOf" srcId="{7CD8BECE-59D8-41A4-A8D6-FFCBBA6B512B}" destId="{FBE1E5F3-FC2B-49F1-9E05-D88D6A38C198}" srcOrd="0" destOrd="0" presId="urn:microsoft.com/office/officeart/2005/8/layout/hProcess4"/>
    <dgm:cxn modelId="{930E7E6B-D42A-4C6E-BC26-8105857B6E9E}" srcId="{2BE6976C-DFCC-45C7-8D1B-7C835ED3E315}" destId="{8D6D030D-FA9F-401F-A496-A40300D1390D}" srcOrd="0" destOrd="0" parTransId="{9D86EA48-7400-46A8-BB5F-7EC661251181}" sibTransId="{A7AD70DA-664C-4A92-9FF7-69DEBC743412}"/>
    <dgm:cxn modelId="{18F4A50F-BB7B-46DA-9A8C-AB9E5745BFBC}" type="presOf" srcId="{B258711C-6401-4C39-A3BD-84623476BD1E}" destId="{27368F2B-B03E-4A5A-9437-C798CD0A0C51}" srcOrd="0" destOrd="1" presId="urn:microsoft.com/office/officeart/2005/8/layout/hProcess4"/>
    <dgm:cxn modelId="{5635D3E4-A2D5-4B33-8D1F-B11E9B89EAD8}" srcId="{A33944B5-A801-49A8-9C38-243ADC5B88B4}" destId="{94C63221-E545-49E6-B74C-F6AD093EA0DC}" srcOrd="3" destOrd="0" parTransId="{71A89E24-902D-4DD4-9433-D41FC151C336}" sibTransId="{C2201B09-9E5D-4C4C-9F01-661AE58D0EA0}"/>
    <dgm:cxn modelId="{3139BFF9-1FDA-4E56-86F3-7EAEEEF6F9E5}" srcId="{163AED20-ACCD-4859-90FD-A92328E1D842}" destId="{99DBA5B8-7593-4485-98D9-037429A3BC97}" srcOrd="0" destOrd="0" parTransId="{DEDCE8B2-E2D5-4A7F-8EA6-2BE91B3BF160}" sibTransId="{94AA2644-BAAE-4180-987D-1642BFCD4FA4}"/>
    <dgm:cxn modelId="{0BFE40B2-7C2F-46E6-9958-60C7B3417440}" type="presOf" srcId="{6227CF5F-63D1-44CD-8F3B-D8F11A92A7D7}" destId="{8FD4B626-76CC-4199-B3D6-845DC3D7EE80}" srcOrd="1" destOrd="1" presId="urn:microsoft.com/office/officeart/2005/8/layout/hProcess4"/>
    <dgm:cxn modelId="{A2CAC871-E0F4-417C-A6F1-8E173ACF18D3}" type="presOf" srcId="{D78F23B3-FFFB-48A5-A601-82C89B601FA2}" destId="{9D507277-2324-43DF-924F-F8A79E7358AA}" srcOrd="0" destOrd="0" presId="urn:microsoft.com/office/officeart/2005/8/layout/hProcess4"/>
    <dgm:cxn modelId="{F08E6AC0-E632-43A5-8389-483D2129A6FE}" type="presOf" srcId="{8F9CF7C4-0F86-45AA-8C76-568E9E2B4533}" destId="{FB8761D1-8CF2-4710-8F9B-F1114FCD5983}" srcOrd="1" destOrd="1" presId="urn:microsoft.com/office/officeart/2005/8/layout/hProcess4"/>
    <dgm:cxn modelId="{B7AA605F-A012-44E6-9666-5839398B2931}" type="presOf" srcId="{2BE6976C-DFCC-45C7-8D1B-7C835ED3E315}" destId="{C311AF1E-3F9C-4623-BDAE-6053389B182E}" srcOrd="0" destOrd="0" presId="urn:microsoft.com/office/officeart/2005/8/layout/hProcess4"/>
    <dgm:cxn modelId="{C4AFA49B-00BA-4C2C-9611-95A26E82D3C8}" type="presParOf" srcId="{B73ACDFF-D0BF-4DCB-990D-167F4213E1BA}" destId="{C4F5475D-6A53-4CE1-BB7E-2AA9846AE765}" srcOrd="0" destOrd="0" presId="urn:microsoft.com/office/officeart/2005/8/layout/hProcess4"/>
    <dgm:cxn modelId="{D9DB8E40-0521-47E7-8E48-643D04742E61}" type="presParOf" srcId="{B73ACDFF-D0BF-4DCB-990D-167F4213E1BA}" destId="{1D3E38E5-D965-4C99-A126-8ECFA2ECF3AD}" srcOrd="1" destOrd="0" presId="urn:microsoft.com/office/officeart/2005/8/layout/hProcess4"/>
    <dgm:cxn modelId="{2AEEF6DA-249B-4673-8615-D03268F344CC}" type="presParOf" srcId="{B73ACDFF-D0BF-4DCB-990D-167F4213E1BA}" destId="{06939F10-0FDD-477A-B7AE-891DF46DA7F9}" srcOrd="2" destOrd="0" presId="urn:microsoft.com/office/officeart/2005/8/layout/hProcess4"/>
    <dgm:cxn modelId="{72ACE976-561A-433A-BF32-5FE7862C1EB3}" type="presParOf" srcId="{06939F10-0FDD-477A-B7AE-891DF46DA7F9}" destId="{D6F58948-B08A-435D-BBB4-06BE328A7E94}" srcOrd="0" destOrd="0" presId="urn:microsoft.com/office/officeart/2005/8/layout/hProcess4"/>
    <dgm:cxn modelId="{2DC80FBE-E515-4A45-896B-99EA00513FEB}" type="presParOf" srcId="{D6F58948-B08A-435D-BBB4-06BE328A7E94}" destId="{BBAF9059-A153-4646-A683-109F20EA51AB}" srcOrd="0" destOrd="0" presId="urn:microsoft.com/office/officeart/2005/8/layout/hProcess4"/>
    <dgm:cxn modelId="{B67A029D-4DD1-461E-BAB2-2854E28C78B0}" type="presParOf" srcId="{D6F58948-B08A-435D-BBB4-06BE328A7E94}" destId="{27368F2B-B03E-4A5A-9437-C798CD0A0C51}" srcOrd="1" destOrd="0" presId="urn:microsoft.com/office/officeart/2005/8/layout/hProcess4"/>
    <dgm:cxn modelId="{7B713C57-CDF4-47A2-A15F-6BB626D000C5}" type="presParOf" srcId="{D6F58948-B08A-435D-BBB4-06BE328A7E94}" destId="{1D0091E0-5C29-4B44-8BF9-6BC18B8C7E8A}" srcOrd="2" destOrd="0" presId="urn:microsoft.com/office/officeart/2005/8/layout/hProcess4"/>
    <dgm:cxn modelId="{7D57ADF3-B14C-44CE-A569-A0696EC7AA53}" type="presParOf" srcId="{D6F58948-B08A-435D-BBB4-06BE328A7E94}" destId="{C311AF1E-3F9C-4623-BDAE-6053389B182E}" srcOrd="3" destOrd="0" presId="urn:microsoft.com/office/officeart/2005/8/layout/hProcess4"/>
    <dgm:cxn modelId="{0813EE5C-05AB-4BEC-9099-C37AD6BB482A}" type="presParOf" srcId="{D6F58948-B08A-435D-BBB4-06BE328A7E94}" destId="{2978200E-279C-4B95-8B12-9074913AE9AA}" srcOrd="4" destOrd="0" presId="urn:microsoft.com/office/officeart/2005/8/layout/hProcess4"/>
    <dgm:cxn modelId="{861C9C27-670E-49AB-BA2E-B23C2D3FB765}" type="presParOf" srcId="{06939F10-0FDD-477A-B7AE-891DF46DA7F9}" destId="{16A7C8BB-F3EA-4D8A-985A-DFDED6DEA029}" srcOrd="1" destOrd="0" presId="urn:microsoft.com/office/officeart/2005/8/layout/hProcess4"/>
    <dgm:cxn modelId="{DB37BD94-72B9-4483-9EE2-C3C326F4E8DD}" type="presParOf" srcId="{06939F10-0FDD-477A-B7AE-891DF46DA7F9}" destId="{4CC89598-DEA3-40CD-9AE5-9F34EFB4638D}" srcOrd="2" destOrd="0" presId="urn:microsoft.com/office/officeart/2005/8/layout/hProcess4"/>
    <dgm:cxn modelId="{10FA988D-78E4-4EB2-832F-12721CAEB4F2}" type="presParOf" srcId="{4CC89598-DEA3-40CD-9AE5-9F34EFB4638D}" destId="{699C904F-B09A-45D3-A448-04920947D6B5}" srcOrd="0" destOrd="0" presId="urn:microsoft.com/office/officeart/2005/8/layout/hProcess4"/>
    <dgm:cxn modelId="{8292AF94-2CB7-47A4-A22B-BFD491FFA3BE}" type="presParOf" srcId="{4CC89598-DEA3-40CD-9AE5-9F34EFB4638D}" destId="{DB43371D-0FB4-42E3-99A6-8ED5E8BB5FF4}" srcOrd="1" destOrd="0" presId="urn:microsoft.com/office/officeart/2005/8/layout/hProcess4"/>
    <dgm:cxn modelId="{5E9907D5-8FF8-4851-9397-6F40E47AA9B8}" type="presParOf" srcId="{4CC89598-DEA3-40CD-9AE5-9F34EFB4638D}" destId="{8FD4B626-76CC-4199-B3D6-845DC3D7EE80}" srcOrd="2" destOrd="0" presId="urn:microsoft.com/office/officeart/2005/8/layout/hProcess4"/>
    <dgm:cxn modelId="{A6F906A4-2963-43DF-954F-56D62D4F3618}" type="presParOf" srcId="{4CC89598-DEA3-40CD-9AE5-9F34EFB4638D}" destId="{FBE1E5F3-FC2B-49F1-9E05-D88D6A38C198}" srcOrd="3" destOrd="0" presId="urn:microsoft.com/office/officeart/2005/8/layout/hProcess4"/>
    <dgm:cxn modelId="{C3857C23-56DE-47F2-A3AC-58FAC33436E8}" type="presParOf" srcId="{4CC89598-DEA3-40CD-9AE5-9F34EFB4638D}" destId="{B64780F9-FB9E-483E-9F51-D048751749DD}" srcOrd="4" destOrd="0" presId="urn:microsoft.com/office/officeart/2005/8/layout/hProcess4"/>
    <dgm:cxn modelId="{B8656D87-BE8C-4B18-AA40-1B38C0DEF9CB}" type="presParOf" srcId="{06939F10-0FDD-477A-B7AE-891DF46DA7F9}" destId="{9D507277-2324-43DF-924F-F8A79E7358AA}" srcOrd="3" destOrd="0" presId="urn:microsoft.com/office/officeart/2005/8/layout/hProcess4"/>
    <dgm:cxn modelId="{4E0F28F9-26A3-4798-9E8B-3301AAC528B1}" type="presParOf" srcId="{06939F10-0FDD-477A-B7AE-891DF46DA7F9}" destId="{B00615DD-FA28-4362-89CD-0AD67E113D75}" srcOrd="4" destOrd="0" presId="urn:microsoft.com/office/officeart/2005/8/layout/hProcess4"/>
    <dgm:cxn modelId="{699E356B-4F07-41CC-AE7E-FFFC6A112362}" type="presParOf" srcId="{B00615DD-FA28-4362-89CD-0AD67E113D75}" destId="{B1E9995E-15E9-4692-B34F-AAF691F53F5B}" srcOrd="0" destOrd="0" presId="urn:microsoft.com/office/officeart/2005/8/layout/hProcess4"/>
    <dgm:cxn modelId="{71E5E2BE-584B-4A5D-9B19-B37A695B2500}" type="presParOf" srcId="{B00615DD-FA28-4362-89CD-0AD67E113D75}" destId="{D6D8498D-8C3A-48C2-B0A5-CE3382476D9E}" srcOrd="1" destOrd="0" presId="urn:microsoft.com/office/officeart/2005/8/layout/hProcess4"/>
    <dgm:cxn modelId="{CCD7495F-8067-4A3A-8BEA-27D8940145AF}" type="presParOf" srcId="{B00615DD-FA28-4362-89CD-0AD67E113D75}" destId="{FB8761D1-8CF2-4710-8F9B-F1114FCD5983}" srcOrd="2" destOrd="0" presId="urn:microsoft.com/office/officeart/2005/8/layout/hProcess4"/>
    <dgm:cxn modelId="{A187DDE3-18E9-447A-947A-09118E5CA012}" type="presParOf" srcId="{B00615DD-FA28-4362-89CD-0AD67E113D75}" destId="{F3C2E566-36C0-4094-809C-C17DBC3937E3}" srcOrd="3" destOrd="0" presId="urn:microsoft.com/office/officeart/2005/8/layout/hProcess4"/>
    <dgm:cxn modelId="{56DB9518-C530-4F16-878D-5926CA431F73}" type="presParOf" srcId="{B00615DD-FA28-4362-89CD-0AD67E113D75}" destId="{11126FD3-E6BD-491F-A17F-674FEDCDC162}" srcOrd="4" destOrd="0" presId="urn:microsoft.com/office/officeart/2005/8/layout/hProcess4"/>
    <dgm:cxn modelId="{5249FDE2-231E-4A39-B7EE-83290216E05F}" type="presParOf" srcId="{06939F10-0FDD-477A-B7AE-891DF46DA7F9}" destId="{A7921A23-442B-430D-8A31-A49DC5AEF769}" srcOrd="5" destOrd="0" presId="urn:microsoft.com/office/officeart/2005/8/layout/hProcess4"/>
    <dgm:cxn modelId="{282D1468-1FAB-4059-A427-419437C6CAE7}" type="presParOf" srcId="{06939F10-0FDD-477A-B7AE-891DF46DA7F9}" destId="{182723B4-D4B2-4E99-AF65-E01DCA381E2C}" srcOrd="6" destOrd="0" presId="urn:microsoft.com/office/officeart/2005/8/layout/hProcess4"/>
    <dgm:cxn modelId="{111FF798-1E01-41D1-98DF-C645715A5832}" type="presParOf" srcId="{182723B4-D4B2-4E99-AF65-E01DCA381E2C}" destId="{D5E7F9B5-586B-498A-9A2A-81C3A641A37B}" srcOrd="0" destOrd="0" presId="urn:microsoft.com/office/officeart/2005/8/layout/hProcess4"/>
    <dgm:cxn modelId="{3DE906B7-81E3-4232-B8CF-A37E9265EF23}" type="presParOf" srcId="{182723B4-D4B2-4E99-AF65-E01DCA381E2C}" destId="{53D44640-427C-4F44-9D10-827E675F829A}" srcOrd="1" destOrd="0" presId="urn:microsoft.com/office/officeart/2005/8/layout/hProcess4"/>
    <dgm:cxn modelId="{043582DD-5300-4E16-884A-E92EC3E635C3}" type="presParOf" srcId="{182723B4-D4B2-4E99-AF65-E01DCA381E2C}" destId="{1AEA9D18-910B-4CEF-88B2-BE454828D1E5}" srcOrd="2" destOrd="0" presId="urn:microsoft.com/office/officeart/2005/8/layout/hProcess4"/>
    <dgm:cxn modelId="{75086BC3-4E9F-4EC8-A830-16DC87EE7F33}" type="presParOf" srcId="{182723B4-D4B2-4E99-AF65-E01DCA381E2C}" destId="{3803A7A4-9737-44F7-A1A8-A98E496649B9}" srcOrd="3" destOrd="0" presId="urn:microsoft.com/office/officeart/2005/8/layout/hProcess4"/>
    <dgm:cxn modelId="{1F8AEFFC-2EF9-4F54-BEEB-C11B2675F508}" type="presParOf" srcId="{182723B4-D4B2-4E99-AF65-E01DCA381E2C}" destId="{F32D0219-AB3D-436A-A347-1C310297611E}" srcOrd="4" destOrd="0" presId="urn:microsoft.com/office/officeart/2005/8/layout/hProcess4"/>
    <dgm:cxn modelId="{ED988B45-1C1D-4CA2-A3E9-14D482A6378D}" type="presParOf" srcId="{06939F10-0FDD-477A-B7AE-891DF46DA7F9}" destId="{BAB6AEB4-167B-4698-8D17-940FBBD600A5}" srcOrd="7" destOrd="0" presId="urn:microsoft.com/office/officeart/2005/8/layout/hProcess4"/>
    <dgm:cxn modelId="{C9CE4C60-0841-41FC-A8FF-D6363976EE22}" type="presParOf" srcId="{06939F10-0FDD-477A-B7AE-891DF46DA7F9}" destId="{357EA149-087B-4E1F-A818-9F6729E82B92}" srcOrd="8" destOrd="0" presId="urn:microsoft.com/office/officeart/2005/8/layout/hProcess4"/>
    <dgm:cxn modelId="{6D214C0F-4835-488E-AF4F-E0BF46A3D1FF}" type="presParOf" srcId="{357EA149-087B-4E1F-A818-9F6729E82B92}" destId="{B7CE37FC-55C3-4D9C-9943-8BBFF1AFA2AC}" srcOrd="0" destOrd="0" presId="urn:microsoft.com/office/officeart/2005/8/layout/hProcess4"/>
    <dgm:cxn modelId="{BCAA31F7-3D8E-4491-B477-4EDDD813BB3F}" type="presParOf" srcId="{357EA149-087B-4E1F-A818-9F6729E82B92}" destId="{2A278FF3-2113-427E-BBEA-4D77C8EFE0C0}" srcOrd="1" destOrd="0" presId="urn:microsoft.com/office/officeart/2005/8/layout/hProcess4"/>
    <dgm:cxn modelId="{5797606B-636E-4187-9A2E-4755FE6D8E23}" type="presParOf" srcId="{357EA149-087B-4E1F-A818-9F6729E82B92}" destId="{2EB32BB8-1026-4994-A2E0-8A13C3120580}" srcOrd="2" destOrd="0" presId="urn:microsoft.com/office/officeart/2005/8/layout/hProcess4"/>
    <dgm:cxn modelId="{234A9099-0469-4558-8DA2-5BC758F3857E}" type="presParOf" srcId="{357EA149-087B-4E1F-A818-9F6729E82B92}" destId="{4131A2CB-80B7-4911-B350-AB85EA66722C}" srcOrd="3" destOrd="0" presId="urn:microsoft.com/office/officeart/2005/8/layout/hProcess4"/>
    <dgm:cxn modelId="{7DAC5606-7920-4561-BC3C-EA68FB43D7B0}" type="presParOf" srcId="{357EA149-087B-4E1F-A818-9F6729E82B92}" destId="{38472F6D-6BA9-426F-A93A-F1CC6AAE07FA}"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368F2B-B03E-4A5A-9437-C798CD0A0C51}">
      <dsp:nvSpPr>
        <dsp:cNvPr id="0" name=""/>
        <dsp:cNvSpPr/>
      </dsp:nvSpPr>
      <dsp:spPr>
        <a:xfrm>
          <a:off x="2834"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l" defTabSz="1244600">
            <a:lnSpc>
              <a:spcPct val="90000"/>
            </a:lnSpc>
            <a:spcBef>
              <a:spcPct val="0"/>
            </a:spcBef>
            <a:spcAft>
              <a:spcPct val="15000"/>
            </a:spcAft>
            <a:buChar char="••"/>
          </a:pPr>
          <a:r>
            <a:rPr lang="en-US" sz="2800" b="1" kern="1200" dirty="0" smtClean="0"/>
            <a:t>CHILL</a:t>
          </a:r>
          <a:endParaRPr lang="en-US" sz="2800" b="1" kern="1200" dirty="0"/>
        </a:p>
        <a:p>
          <a:pPr marL="171450" lvl="1" indent="-171450" algn="l" defTabSz="844550">
            <a:lnSpc>
              <a:spcPct val="90000"/>
            </a:lnSpc>
            <a:spcBef>
              <a:spcPct val="0"/>
            </a:spcBef>
            <a:spcAft>
              <a:spcPct val="15000"/>
            </a:spcAft>
            <a:buChar char="••"/>
          </a:pPr>
          <a:endParaRPr lang="en-US" sz="1900" kern="1200"/>
        </a:p>
      </dsp:txBody>
      <dsp:txXfrm>
        <a:off x="30210" y="2290075"/>
        <a:ext cx="1387555" cy="879935"/>
      </dsp:txXfrm>
    </dsp:sp>
    <dsp:sp modelId="{16A7C8BB-F3EA-4D8A-985A-DFDED6DEA029}">
      <dsp:nvSpPr>
        <dsp:cNvPr id="0" name=""/>
        <dsp:cNvSpPr/>
      </dsp:nvSpPr>
      <dsp:spPr>
        <a:xfrm>
          <a:off x="829343" y="2603380"/>
          <a:ext cx="1505866" cy="1505866"/>
        </a:xfrm>
        <a:prstGeom prst="leftCircularArrow">
          <a:avLst>
            <a:gd name="adj1" fmla="val 2596"/>
            <a:gd name="adj2" fmla="val 315274"/>
            <a:gd name="adj3" fmla="val 2090784"/>
            <a:gd name="adj4" fmla="val 9024489"/>
            <a:gd name="adj5" fmla="val 3028"/>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11AF1E-3F9C-4623-BDAE-6053389B182E}">
      <dsp:nvSpPr>
        <dsp:cNvPr id="0" name=""/>
        <dsp:cNvSpPr/>
      </dsp:nvSpPr>
      <dsp:spPr>
        <a:xfrm>
          <a:off x="323347" y="3197386"/>
          <a:ext cx="1282050" cy="509829"/>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err="1" smtClean="0"/>
            <a:t>Ahh</a:t>
          </a:r>
          <a:r>
            <a:rPr lang="en-US" sz="2000" kern="1200" dirty="0" smtClean="0"/>
            <a:t>!</a:t>
          </a:r>
          <a:endParaRPr lang="en-US" sz="2000" kern="1200" dirty="0"/>
        </a:p>
      </dsp:txBody>
      <dsp:txXfrm>
        <a:off x="338279" y="3212318"/>
        <a:ext cx="1252186" cy="479965"/>
      </dsp:txXfrm>
    </dsp:sp>
    <dsp:sp modelId="{DB43371D-0FB4-42E3-99A6-8ED5E8BB5FF4}">
      <dsp:nvSpPr>
        <dsp:cNvPr id="0" name=""/>
        <dsp:cNvSpPr/>
      </dsp:nvSpPr>
      <dsp:spPr>
        <a:xfrm>
          <a:off x="1791526"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2483469"/>
              <a:satOff val="9953"/>
              <a:lumOff val="215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ct val="15000"/>
            </a:spcAft>
            <a:buChar char="••"/>
          </a:pPr>
          <a:r>
            <a:rPr lang="en-US" sz="2400" b="1" kern="1200" dirty="0" smtClean="0"/>
            <a:t>THRILL</a:t>
          </a:r>
          <a:endParaRPr lang="en-US" sz="2400" b="1" kern="1200" dirty="0"/>
        </a:p>
        <a:p>
          <a:pPr marL="171450" lvl="1" indent="-171450" algn="l" defTabSz="844550">
            <a:lnSpc>
              <a:spcPct val="90000"/>
            </a:lnSpc>
            <a:spcBef>
              <a:spcPct val="0"/>
            </a:spcBef>
            <a:spcAft>
              <a:spcPct val="15000"/>
            </a:spcAft>
            <a:buChar char="••"/>
          </a:pPr>
          <a:endParaRPr lang="en-US" sz="1900" kern="1200"/>
        </a:p>
      </dsp:txBody>
      <dsp:txXfrm>
        <a:off x="1818902" y="2544989"/>
        <a:ext cx="1387555" cy="879935"/>
      </dsp:txXfrm>
    </dsp:sp>
    <dsp:sp modelId="{9D507277-2324-43DF-924F-F8A79E7358AA}">
      <dsp:nvSpPr>
        <dsp:cNvPr id="0" name=""/>
        <dsp:cNvSpPr/>
      </dsp:nvSpPr>
      <dsp:spPr>
        <a:xfrm>
          <a:off x="2606015" y="1559109"/>
          <a:ext cx="1690161" cy="1690161"/>
        </a:xfrm>
        <a:prstGeom prst="circularArrow">
          <a:avLst>
            <a:gd name="adj1" fmla="val 2313"/>
            <a:gd name="adj2" fmla="val 279062"/>
            <a:gd name="adj3" fmla="val 19545428"/>
            <a:gd name="adj4" fmla="val 12575511"/>
            <a:gd name="adj5" fmla="val 2698"/>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BE1E5F3-FC2B-49F1-9E05-D88D6A38C198}">
      <dsp:nvSpPr>
        <dsp:cNvPr id="0" name=""/>
        <dsp:cNvSpPr/>
      </dsp:nvSpPr>
      <dsp:spPr>
        <a:xfrm>
          <a:off x="2112039" y="2007784"/>
          <a:ext cx="1282050" cy="509829"/>
        </a:xfrm>
        <a:prstGeom prst="roundRect">
          <a:avLst>
            <a:gd name="adj" fmla="val 10000"/>
          </a:avLst>
        </a:prstGeom>
        <a:gradFill rotWithShape="0">
          <a:gsLst>
            <a:gs pos="0">
              <a:schemeClr val="accent5">
                <a:hueOff val="-2483469"/>
                <a:satOff val="9953"/>
                <a:lumOff val="2157"/>
                <a:alphaOff val="0"/>
                <a:shade val="51000"/>
                <a:satMod val="130000"/>
              </a:schemeClr>
            </a:gs>
            <a:gs pos="80000">
              <a:schemeClr val="accent5">
                <a:hueOff val="-2483469"/>
                <a:satOff val="9953"/>
                <a:lumOff val="2157"/>
                <a:alphaOff val="0"/>
                <a:shade val="93000"/>
                <a:satMod val="130000"/>
              </a:schemeClr>
            </a:gs>
            <a:gs pos="100000">
              <a:schemeClr val="accent5">
                <a:hueOff val="-2483469"/>
                <a:satOff val="9953"/>
                <a:lumOff val="215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t>Yippee!</a:t>
          </a:r>
          <a:endParaRPr lang="en-US" sz="2000" kern="1200" dirty="0"/>
        </a:p>
      </dsp:txBody>
      <dsp:txXfrm>
        <a:off x="2126971" y="2022716"/>
        <a:ext cx="1252186" cy="479965"/>
      </dsp:txXfrm>
    </dsp:sp>
    <dsp:sp modelId="{D6D8498D-8C3A-48C2-B0A5-CE3382476D9E}">
      <dsp:nvSpPr>
        <dsp:cNvPr id="0" name=""/>
        <dsp:cNvSpPr/>
      </dsp:nvSpPr>
      <dsp:spPr>
        <a:xfrm>
          <a:off x="3580218"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4966938"/>
              <a:satOff val="19906"/>
              <a:lumOff val="431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l" defTabSz="1244600">
            <a:lnSpc>
              <a:spcPct val="90000"/>
            </a:lnSpc>
            <a:spcBef>
              <a:spcPct val="0"/>
            </a:spcBef>
            <a:spcAft>
              <a:spcPct val="15000"/>
            </a:spcAft>
            <a:buChar char="••"/>
          </a:pPr>
          <a:r>
            <a:rPr lang="en-US" sz="2800" b="1" kern="1200" dirty="0" smtClean="0"/>
            <a:t>CHILL</a:t>
          </a:r>
          <a:endParaRPr lang="en-US" sz="2800" b="1" kern="1200" dirty="0"/>
        </a:p>
        <a:p>
          <a:pPr marL="171450" lvl="1" indent="-171450" algn="l" defTabSz="844550">
            <a:lnSpc>
              <a:spcPct val="90000"/>
            </a:lnSpc>
            <a:spcBef>
              <a:spcPct val="0"/>
            </a:spcBef>
            <a:spcAft>
              <a:spcPct val="15000"/>
            </a:spcAft>
            <a:buChar char="••"/>
          </a:pPr>
          <a:endParaRPr lang="en-US" sz="1900" kern="1200" dirty="0"/>
        </a:p>
      </dsp:txBody>
      <dsp:txXfrm>
        <a:off x="3607594" y="2290075"/>
        <a:ext cx="1387555" cy="879935"/>
      </dsp:txXfrm>
    </dsp:sp>
    <dsp:sp modelId="{A7921A23-442B-430D-8A31-A49DC5AEF769}">
      <dsp:nvSpPr>
        <dsp:cNvPr id="0" name=""/>
        <dsp:cNvSpPr/>
      </dsp:nvSpPr>
      <dsp:spPr>
        <a:xfrm>
          <a:off x="4406726" y="2603380"/>
          <a:ext cx="1505866" cy="1505866"/>
        </a:xfrm>
        <a:prstGeom prst="leftCircularArrow">
          <a:avLst>
            <a:gd name="adj1" fmla="val 2596"/>
            <a:gd name="adj2" fmla="val 315274"/>
            <a:gd name="adj3" fmla="val 2090784"/>
            <a:gd name="adj4" fmla="val 9024489"/>
            <a:gd name="adj5" fmla="val 3028"/>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3C2E566-36C0-4094-809C-C17DBC3937E3}">
      <dsp:nvSpPr>
        <dsp:cNvPr id="0" name=""/>
        <dsp:cNvSpPr/>
      </dsp:nvSpPr>
      <dsp:spPr>
        <a:xfrm>
          <a:off x="3900730" y="3197386"/>
          <a:ext cx="1282050" cy="509829"/>
        </a:xfrm>
        <a:prstGeom prst="roundRect">
          <a:avLst>
            <a:gd name="adj" fmla="val 10000"/>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t>Umm!</a:t>
          </a:r>
          <a:endParaRPr lang="en-US" sz="2000" kern="1200" dirty="0"/>
        </a:p>
      </dsp:txBody>
      <dsp:txXfrm>
        <a:off x="3915662" y="3212318"/>
        <a:ext cx="1252186" cy="479965"/>
      </dsp:txXfrm>
    </dsp:sp>
    <dsp:sp modelId="{53D44640-427C-4F44-9D10-827E675F829A}">
      <dsp:nvSpPr>
        <dsp:cNvPr id="0" name=""/>
        <dsp:cNvSpPr/>
      </dsp:nvSpPr>
      <dsp:spPr>
        <a:xfrm>
          <a:off x="5368909"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7450407"/>
              <a:satOff val="29858"/>
              <a:lumOff val="647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ct val="15000"/>
            </a:spcAft>
            <a:buChar char="••"/>
          </a:pPr>
          <a:r>
            <a:rPr lang="en-US" sz="2400" b="1" kern="1200" dirty="0" smtClean="0"/>
            <a:t>THRILL</a:t>
          </a:r>
          <a:endParaRPr lang="en-US" sz="2400" b="1" kern="1200" dirty="0"/>
        </a:p>
      </dsp:txBody>
      <dsp:txXfrm>
        <a:off x="5396285" y="2544989"/>
        <a:ext cx="1387555" cy="879935"/>
      </dsp:txXfrm>
    </dsp:sp>
    <dsp:sp modelId="{BAB6AEB4-167B-4698-8D17-940FBBD600A5}">
      <dsp:nvSpPr>
        <dsp:cNvPr id="0" name=""/>
        <dsp:cNvSpPr/>
      </dsp:nvSpPr>
      <dsp:spPr>
        <a:xfrm>
          <a:off x="6183399" y="1559109"/>
          <a:ext cx="1690161" cy="1690161"/>
        </a:xfrm>
        <a:prstGeom prst="circularArrow">
          <a:avLst>
            <a:gd name="adj1" fmla="val 2313"/>
            <a:gd name="adj2" fmla="val 279062"/>
            <a:gd name="adj3" fmla="val 19545428"/>
            <a:gd name="adj4" fmla="val 12575511"/>
            <a:gd name="adj5" fmla="val 2698"/>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803A7A4-9737-44F7-A1A8-A98E496649B9}">
      <dsp:nvSpPr>
        <dsp:cNvPr id="0" name=""/>
        <dsp:cNvSpPr/>
      </dsp:nvSpPr>
      <dsp:spPr>
        <a:xfrm>
          <a:off x="5689422" y="2007784"/>
          <a:ext cx="1282050" cy="509829"/>
        </a:xfrm>
        <a:prstGeom prst="roundRect">
          <a:avLst>
            <a:gd name="adj" fmla="val 10000"/>
          </a:avLst>
        </a:prstGeom>
        <a:gradFill rotWithShape="0">
          <a:gsLst>
            <a:gs pos="0">
              <a:schemeClr val="accent5">
                <a:hueOff val="-7450407"/>
                <a:satOff val="29858"/>
                <a:lumOff val="6471"/>
                <a:alphaOff val="0"/>
                <a:shade val="51000"/>
                <a:satMod val="130000"/>
              </a:schemeClr>
            </a:gs>
            <a:gs pos="80000">
              <a:schemeClr val="accent5">
                <a:hueOff val="-7450407"/>
                <a:satOff val="29858"/>
                <a:lumOff val="6471"/>
                <a:alphaOff val="0"/>
                <a:shade val="93000"/>
                <a:satMod val="130000"/>
              </a:schemeClr>
            </a:gs>
            <a:gs pos="100000">
              <a:schemeClr val="accent5">
                <a:hueOff val="-7450407"/>
                <a:satOff val="29858"/>
                <a:lumOff val="647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err="1" smtClean="0"/>
            <a:t>Whoo</a:t>
          </a:r>
          <a:r>
            <a:rPr lang="en-US" sz="2000" kern="1200" dirty="0" smtClean="0"/>
            <a:t> </a:t>
          </a:r>
          <a:r>
            <a:rPr lang="en-US" sz="2000" kern="1200" dirty="0" err="1" smtClean="0"/>
            <a:t>hoo</a:t>
          </a:r>
          <a:r>
            <a:rPr lang="en-US" sz="2000" kern="1200" dirty="0" smtClean="0"/>
            <a:t>! </a:t>
          </a:r>
          <a:endParaRPr lang="en-US" sz="2000" kern="1200" dirty="0"/>
        </a:p>
      </dsp:txBody>
      <dsp:txXfrm>
        <a:off x="5704354" y="2022716"/>
        <a:ext cx="1252186" cy="479965"/>
      </dsp:txXfrm>
    </dsp:sp>
    <dsp:sp modelId="{2A278FF3-2113-427E-BBEA-4D77C8EFE0C0}">
      <dsp:nvSpPr>
        <dsp:cNvPr id="0" name=""/>
        <dsp:cNvSpPr/>
      </dsp:nvSpPr>
      <dsp:spPr>
        <a:xfrm>
          <a:off x="7157601"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l" defTabSz="1244600">
            <a:lnSpc>
              <a:spcPct val="90000"/>
            </a:lnSpc>
            <a:spcBef>
              <a:spcPct val="0"/>
            </a:spcBef>
            <a:spcAft>
              <a:spcPct val="15000"/>
            </a:spcAft>
            <a:buChar char="••"/>
          </a:pPr>
          <a:r>
            <a:rPr lang="en-US" sz="2800" b="1" kern="1200" dirty="0" smtClean="0"/>
            <a:t>CHILL</a:t>
          </a:r>
          <a:endParaRPr lang="en-US" sz="2800" b="1" kern="1200" dirty="0"/>
        </a:p>
      </dsp:txBody>
      <dsp:txXfrm>
        <a:off x="7184977" y="2290075"/>
        <a:ext cx="1387555" cy="879935"/>
      </dsp:txXfrm>
    </dsp:sp>
    <dsp:sp modelId="{4131A2CB-80B7-4911-B350-AB85EA66722C}">
      <dsp:nvSpPr>
        <dsp:cNvPr id="0" name=""/>
        <dsp:cNvSpPr/>
      </dsp:nvSpPr>
      <dsp:spPr>
        <a:xfrm>
          <a:off x="7478114" y="3197386"/>
          <a:ext cx="1282050" cy="509829"/>
        </a:xfrm>
        <a:prstGeom prst="roundRect">
          <a:avLst>
            <a:gd name="adj" fmla="val 10000"/>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t>Hmm!</a:t>
          </a:r>
          <a:endParaRPr lang="en-US" sz="2000" kern="1200" dirty="0"/>
        </a:p>
      </dsp:txBody>
      <dsp:txXfrm>
        <a:off x="7493046" y="3212318"/>
        <a:ext cx="1252186" cy="4799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368F2B-B03E-4A5A-9437-C798CD0A0C51}">
      <dsp:nvSpPr>
        <dsp:cNvPr id="0" name=""/>
        <dsp:cNvSpPr/>
      </dsp:nvSpPr>
      <dsp:spPr>
        <a:xfrm>
          <a:off x="2834"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l" defTabSz="1244600">
            <a:lnSpc>
              <a:spcPct val="90000"/>
            </a:lnSpc>
            <a:spcBef>
              <a:spcPct val="0"/>
            </a:spcBef>
            <a:spcAft>
              <a:spcPct val="15000"/>
            </a:spcAft>
            <a:buChar char="••"/>
          </a:pPr>
          <a:r>
            <a:rPr lang="en-US" sz="2800" b="1" kern="1200" dirty="0" smtClean="0"/>
            <a:t>CHILL</a:t>
          </a:r>
          <a:endParaRPr lang="en-US" sz="2800" b="1" kern="1200" dirty="0"/>
        </a:p>
        <a:p>
          <a:pPr marL="171450" lvl="1" indent="-171450" algn="l" defTabSz="844550">
            <a:lnSpc>
              <a:spcPct val="90000"/>
            </a:lnSpc>
            <a:spcBef>
              <a:spcPct val="0"/>
            </a:spcBef>
            <a:spcAft>
              <a:spcPct val="15000"/>
            </a:spcAft>
            <a:buChar char="••"/>
          </a:pPr>
          <a:endParaRPr lang="en-US" sz="1900" kern="1200" dirty="0"/>
        </a:p>
      </dsp:txBody>
      <dsp:txXfrm>
        <a:off x="30210" y="2290075"/>
        <a:ext cx="1387555" cy="879935"/>
      </dsp:txXfrm>
    </dsp:sp>
    <dsp:sp modelId="{16A7C8BB-F3EA-4D8A-985A-DFDED6DEA029}">
      <dsp:nvSpPr>
        <dsp:cNvPr id="0" name=""/>
        <dsp:cNvSpPr/>
      </dsp:nvSpPr>
      <dsp:spPr>
        <a:xfrm>
          <a:off x="829343" y="2603380"/>
          <a:ext cx="1505866" cy="1505866"/>
        </a:xfrm>
        <a:prstGeom prst="leftCircularArrow">
          <a:avLst>
            <a:gd name="adj1" fmla="val 2596"/>
            <a:gd name="adj2" fmla="val 315274"/>
            <a:gd name="adj3" fmla="val 2090784"/>
            <a:gd name="adj4" fmla="val 9024489"/>
            <a:gd name="adj5" fmla="val 3028"/>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11AF1E-3F9C-4623-BDAE-6053389B182E}">
      <dsp:nvSpPr>
        <dsp:cNvPr id="0" name=""/>
        <dsp:cNvSpPr/>
      </dsp:nvSpPr>
      <dsp:spPr>
        <a:xfrm>
          <a:off x="323347" y="3197386"/>
          <a:ext cx="1282050" cy="509829"/>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err="1" smtClean="0"/>
            <a:t>Ahh</a:t>
          </a:r>
          <a:r>
            <a:rPr lang="en-US" sz="2000" kern="1200" dirty="0" smtClean="0"/>
            <a:t>!</a:t>
          </a:r>
          <a:endParaRPr lang="en-US" sz="2000" kern="1200" dirty="0"/>
        </a:p>
      </dsp:txBody>
      <dsp:txXfrm>
        <a:off x="338279" y="3212318"/>
        <a:ext cx="1252186" cy="479965"/>
      </dsp:txXfrm>
    </dsp:sp>
    <dsp:sp modelId="{DB43371D-0FB4-42E3-99A6-8ED5E8BB5FF4}">
      <dsp:nvSpPr>
        <dsp:cNvPr id="0" name=""/>
        <dsp:cNvSpPr/>
      </dsp:nvSpPr>
      <dsp:spPr>
        <a:xfrm>
          <a:off x="1791526"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2483469"/>
              <a:satOff val="9953"/>
              <a:lumOff val="215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ct val="15000"/>
            </a:spcAft>
            <a:buChar char="••"/>
          </a:pPr>
          <a:r>
            <a:rPr lang="en-US" sz="2400" b="1" kern="1200" dirty="0" smtClean="0"/>
            <a:t>THRILL</a:t>
          </a:r>
          <a:endParaRPr lang="en-US" sz="2400" b="1" kern="1200" dirty="0"/>
        </a:p>
        <a:p>
          <a:pPr marL="171450" lvl="1" indent="-171450" algn="l" defTabSz="844550">
            <a:lnSpc>
              <a:spcPct val="90000"/>
            </a:lnSpc>
            <a:spcBef>
              <a:spcPct val="0"/>
            </a:spcBef>
            <a:spcAft>
              <a:spcPct val="15000"/>
            </a:spcAft>
            <a:buChar char="••"/>
          </a:pPr>
          <a:endParaRPr lang="en-US" sz="1900" kern="1200" dirty="0"/>
        </a:p>
      </dsp:txBody>
      <dsp:txXfrm>
        <a:off x="1818902" y="2544989"/>
        <a:ext cx="1387555" cy="879935"/>
      </dsp:txXfrm>
    </dsp:sp>
    <dsp:sp modelId="{9D507277-2324-43DF-924F-F8A79E7358AA}">
      <dsp:nvSpPr>
        <dsp:cNvPr id="0" name=""/>
        <dsp:cNvSpPr/>
      </dsp:nvSpPr>
      <dsp:spPr>
        <a:xfrm>
          <a:off x="2606015" y="1559109"/>
          <a:ext cx="1690161" cy="1690161"/>
        </a:xfrm>
        <a:prstGeom prst="circularArrow">
          <a:avLst>
            <a:gd name="adj1" fmla="val 2313"/>
            <a:gd name="adj2" fmla="val 279062"/>
            <a:gd name="adj3" fmla="val 19545428"/>
            <a:gd name="adj4" fmla="val 12575511"/>
            <a:gd name="adj5" fmla="val 2698"/>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BE1E5F3-FC2B-49F1-9E05-D88D6A38C198}">
      <dsp:nvSpPr>
        <dsp:cNvPr id="0" name=""/>
        <dsp:cNvSpPr/>
      </dsp:nvSpPr>
      <dsp:spPr>
        <a:xfrm>
          <a:off x="2112039" y="2007784"/>
          <a:ext cx="1282050" cy="509829"/>
        </a:xfrm>
        <a:prstGeom prst="roundRect">
          <a:avLst>
            <a:gd name="adj" fmla="val 10000"/>
          </a:avLst>
        </a:prstGeom>
        <a:gradFill rotWithShape="0">
          <a:gsLst>
            <a:gs pos="0">
              <a:schemeClr val="accent5">
                <a:hueOff val="-2483469"/>
                <a:satOff val="9953"/>
                <a:lumOff val="2157"/>
                <a:alphaOff val="0"/>
                <a:shade val="51000"/>
                <a:satMod val="130000"/>
              </a:schemeClr>
            </a:gs>
            <a:gs pos="80000">
              <a:schemeClr val="accent5">
                <a:hueOff val="-2483469"/>
                <a:satOff val="9953"/>
                <a:lumOff val="2157"/>
                <a:alphaOff val="0"/>
                <a:shade val="93000"/>
                <a:satMod val="130000"/>
              </a:schemeClr>
            </a:gs>
            <a:gs pos="100000">
              <a:schemeClr val="accent5">
                <a:hueOff val="-2483469"/>
                <a:satOff val="9953"/>
                <a:lumOff val="215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t>Yippee!</a:t>
          </a:r>
          <a:endParaRPr lang="en-US" sz="2000" kern="1200" dirty="0"/>
        </a:p>
      </dsp:txBody>
      <dsp:txXfrm>
        <a:off x="2126971" y="2022716"/>
        <a:ext cx="1252186" cy="479965"/>
      </dsp:txXfrm>
    </dsp:sp>
    <dsp:sp modelId="{D6D8498D-8C3A-48C2-B0A5-CE3382476D9E}">
      <dsp:nvSpPr>
        <dsp:cNvPr id="0" name=""/>
        <dsp:cNvSpPr/>
      </dsp:nvSpPr>
      <dsp:spPr>
        <a:xfrm>
          <a:off x="3580218"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4966938"/>
              <a:satOff val="19906"/>
              <a:lumOff val="431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l" defTabSz="1244600">
            <a:lnSpc>
              <a:spcPct val="90000"/>
            </a:lnSpc>
            <a:spcBef>
              <a:spcPct val="0"/>
            </a:spcBef>
            <a:spcAft>
              <a:spcPct val="15000"/>
            </a:spcAft>
            <a:buChar char="••"/>
          </a:pPr>
          <a:r>
            <a:rPr lang="en-US" sz="2800" b="1" kern="1200" dirty="0" smtClean="0"/>
            <a:t>CHILL</a:t>
          </a:r>
          <a:endParaRPr lang="en-US" sz="2800" b="1" kern="1200" dirty="0"/>
        </a:p>
        <a:p>
          <a:pPr marL="171450" lvl="1" indent="-171450" algn="l" defTabSz="844550">
            <a:lnSpc>
              <a:spcPct val="90000"/>
            </a:lnSpc>
            <a:spcBef>
              <a:spcPct val="0"/>
            </a:spcBef>
            <a:spcAft>
              <a:spcPct val="15000"/>
            </a:spcAft>
            <a:buChar char="••"/>
          </a:pPr>
          <a:endParaRPr lang="en-US" sz="1900" kern="1200" dirty="0"/>
        </a:p>
      </dsp:txBody>
      <dsp:txXfrm>
        <a:off x="3607594" y="2290075"/>
        <a:ext cx="1387555" cy="879935"/>
      </dsp:txXfrm>
    </dsp:sp>
    <dsp:sp modelId="{A7921A23-442B-430D-8A31-A49DC5AEF769}">
      <dsp:nvSpPr>
        <dsp:cNvPr id="0" name=""/>
        <dsp:cNvSpPr/>
      </dsp:nvSpPr>
      <dsp:spPr>
        <a:xfrm>
          <a:off x="4406726" y="2603380"/>
          <a:ext cx="1505866" cy="1505866"/>
        </a:xfrm>
        <a:prstGeom prst="leftCircularArrow">
          <a:avLst>
            <a:gd name="adj1" fmla="val 2596"/>
            <a:gd name="adj2" fmla="val 315274"/>
            <a:gd name="adj3" fmla="val 2090784"/>
            <a:gd name="adj4" fmla="val 9024489"/>
            <a:gd name="adj5" fmla="val 3028"/>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3C2E566-36C0-4094-809C-C17DBC3937E3}">
      <dsp:nvSpPr>
        <dsp:cNvPr id="0" name=""/>
        <dsp:cNvSpPr/>
      </dsp:nvSpPr>
      <dsp:spPr>
        <a:xfrm>
          <a:off x="3900730" y="3197386"/>
          <a:ext cx="1282050" cy="509829"/>
        </a:xfrm>
        <a:prstGeom prst="roundRect">
          <a:avLst>
            <a:gd name="adj" fmla="val 10000"/>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t>Umm!</a:t>
          </a:r>
          <a:endParaRPr lang="en-US" sz="2000" kern="1200" dirty="0"/>
        </a:p>
      </dsp:txBody>
      <dsp:txXfrm>
        <a:off x="3915662" y="3212318"/>
        <a:ext cx="1252186" cy="479965"/>
      </dsp:txXfrm>
    </dsp:sp>
    <dsp:sp modelId="{53D44640-427C-4F44-9D10-827E675F829A}">
      <dsp:nvSpPr>
        <dsp:cNvPr id="0" name=""/>
        <dsp:cNvSpPr/>
      </dsp:nvSpPr>
      <dsp:spPr>
        <a:xfrm>
          <a:off x="5368909"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7450407"/>
              <a:satOff val="29858"/>
              <a:lumOff val="647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1066800">
            <a:lnSpc>
              <a:spcPct val="90000"/>
            </a:lnSpc>
            <a:spcBef>
              <a:spcPct val="0"/>
            </a:spcBef>
            <a:spcAft>
              <a:spcPct val="15000"/>
            </a:spcAft>
            <a:buChar char="••"/>
          </a:pPr>
          <a:r>
            <a:rPr lang="en-US" sz="2400" b="1" kern="1200" dirty="0" smtClean="0"/>
            <a:t>THRILL</a:t>
          </a:r>
          <a:endParaRPr lang="en-US" sz="2400" b="1" kern="1200" dirty="0"/>
        </a:p>
      </dsp:txBody>
      <dsp:txXfrm>
        <a:off x="5396285" y="2544989"/>
        <a:ext cx="1387555" cy="879935"/>
      </dsp:txXfrm>
    </dsp:sp>
    <dsp:sp modelId="{BAB6AEB4-167B-4698-8D17-940FBBD600A5}">
      <dsp:nvSpPr>
        <dsp:cNvPr id="0" name=""/>
        <dsp:cNvSpPr/>
      </dsp:nvSpPr>
      <dsp:spPr>
        <a:xfrm>
          <a:off x="6183399" y="1559109"/>
          <a:ext cx="1690161" cy="1690161"/>
        </a:xfrm>
        <a:prstGeom prst="circularArrow">
          <a:avLst>
            <a:gd name="adj1" fmla="val 2313"/>
            <a:gd name="adj2" fmla="val 279062"/>
            <a:gd name="adj3" fmla="val 19545428"/>
            <a:gd name="adj4" fmla="val 12575511"/>
            <a:gd name="adj5" fmla="val 2698"/>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803A7A4-9737-44F7-A1A8-A98E496649B9}">
      <dsp:nvSpPr>
        <dsp:cNvPr id="0" name=""/>
        <dsp:cNvSpPr/>
      </dsp:nvSpPr>
      <dsp:spPr>
        <a:xfrm>
          <a:off x="5689422" y="2007784"/>
          <a:ext cx="1282050" cy="509829"/>
        </a:xfrm>
        <a:prstGeom prst="roundRect">
          <a:avLst>
            <a:gd name="adj" fmla="val 10000"/>
          </a:avLst>
        </a:prstGeom>
        <a:gradFill rotWithShape="0">
          <a:gsLst>
            <a:gs pos="0">
              <a:schemeClr val="accent5">
                <a:hueOff val="-7450407"/>
                <a:satOff val="29858"/>
                <a:lumOff val="6471"/>
                <a:alphaOff val="0"/>
                <a:shade val="51000"/>
                <a:satMod val="130000"/>
              </a:schemeClr>
            </a:gs>
            <a:gs pos="80000">
              <a:schemeClr val="accent5">
                <a:hueOff val="-7450407"/>
                <a:satOff val="29858"/>
                <a:lumOff val="6471"/>
                <a:alphaOff val="0"/>
                <a:shade val="93000"/>
                <a:satMod val="130000"/>
              </a:schemeClr>
            </a:gs>
            <a:gs pos="100000">
              <a:schemeClr val="accent5">
                <a:hueOff val="-7450407"/>
                <a:satOff val="29858"/>
                <a:lumOff val="647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err="1" smtClean="0"/>
            <a:t>Whoo</a:t>
          </a:r>
          <a:r>
            <a:rPr lang="en-US" sz="2000" kern="1200" dirty="0" smtClean="0"/>
            <a:t> </a:t>
          </a:r>
          <a:r>
            <a:rPr lang="en-US" sz="2000" kern="1200" dirty="0" err="1" smtClean="0"/>
            <a:t>hoo</a:t>
          </a:r>
          <a:r>
            <a:rPr lang="en-US" sz="2000" kern="1200" dirty="0" smtClean="0"/>
            <a:t>! </a:t>
          </a:r>
          <a:endParaRPr lang="en-US" sz="2000" kern="1200" dirty="0"/>
        </a:p>
      </dsp:txBody>
      <dsp:txXfrm>
        <a:off x="5704354" y="2022716"/>
        <a:ext cx="1252186" cy="479965"/>
      </dsp:txXfrm>
    </dsp:sp>
    <dsp:sp modelId="{2A278FF3-2113-427E-BBEA-4D77C8EFE0C0}">
      <dsp:nvSpPr>
        <dsp:cNvPr id="0" name=""/>
        <dsp:cNvSpPr/>
      </dsp:nvSpPr>
      <dsp:spPr>
        <a:xfrm>
          <a:off x="7157601" y="2262699"/>
          <a:ext cx="1442307" cy="1189601"/>
        </a:xfrm>
        <a:prstGeom prst="roundRect">
          <a:avLst>
            <a:gd name="adj" fmla="val 10000"/>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85750" lvl="1" indent="-285750" algn="l" defTabSz="1244600">
            <a:lnSpc>
              <a:spcPct val="90000"/>
            </a:lnSpc>
            <a:spcBef>
              <a:spcPct val="0"/>
            </a:spcBef>
            <a:spcAft>
              <a:spcPct val="15000"/>
            </a:spcAft>
            <a:buChar char="••"/>
          </a:pPr>
          <a:r>
            <a:rPr lang="en-US" sz="2800" b="1" kern="1200" dirty="0" smtClean="0"/>
            <a:t>CHILL</a:t>
          </a:r>
          <a:endParaRPr lang="en-US" sz="2800" b="1" kern="1200" dirty="0"/>
        </a:p>
      </dsp:txBody>
      <dsp:txXfrm>
        <a:off x="7184977" y="2290075"/>
        <a:ext cx="1387555" cy="879935"/>
      </dsp:txXfrm>
    </dsp:sp>
    <dsp:sp modelId="{4131A2CB-80B7-4911-B350-AB85EA66722C}">
      <dsp:nvSpPr>
        <dsp:cNvPr id="0" name=""/>
        <dsp:cNvSpPr/>
      </dsp:nvSpPr>
      <dsp:spPr>
        <a:xfrm>
          <a:off x="7478114" y="3197386"/>
          <a:ext cx="1282050" cy="509829"/>
        </a:xfrm>
        <a:prstGeom prst="roundRect">
          <a:avLst>
            <a:gd name="adj" fmla="val 10000"/>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n-US" sz="2000" kern="1200" dirty="0" smtClean="0"/>
            <a:t>Hmm!</a:t>
          </a:r>
          <a:endParaRPr lang="en-US" sz="2000" kern="1200" dirty="0"/>
        </a:p>
      </dsp:txBody>
      <dsp:txXfrm>
        <a:off x="7493046" y="3212318"/>
        <a:ext cx="1252186" cy="47996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45A3CC-B8F7-490C-BF6D-4A4618643948}" type="datetimeFigureOut">
              <a:rPr lang="en-US" smtClean="0"/>
              <a:pPr/>
              <a:t>4/10/2012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4B80FC-EA81-43E9-91BB-FD8B33734EAF}" type="slidenum">
              <a:rPr lang="en-US" smtClean="0"/>
              <a:pPr/>
              <a:t>‹#›</a:t>
            </a:fld>
            <a:endParaRPr lang="en-US"/>
          </a:p>
        </p:txBody>
      </p:sp>
    </p:spTree>
    <p:extLst>
      <p:ext uri="{BB962C8B-B14F-4D97-AF65-F5344CB8AC3E}">
        <p14:creationId xmlns:p14="http://schemas.microsoft.com/office/powerpoint/2010/main" val="4106280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a:t>
            </a:fld>
            <a:endParaRPr lang="en-US"/>
          </a:p>
        </p:txBody>
      </p:sp>
    </p:spTree>
    <p:extLst>
      <p:ext uri="{BB962C8B-B14F-4D97-AF65-F5344CB8AC3E}">
        <p14:creationId xmlns:p14="http://schemas.microsoft.com/office/powerpoint/2010/main" val="3400888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Rapture: Intense delight</a:t>
            </a:r>
          </a:p>
          <a:p>
            <a:endParaRPr lang="en-US" sz="2400" dirty="0" smtClean="0"/>
          </a:p>
          <a:p>
            <a:r>
              <a:rPr lang="en-US" sz="2400" dirty="0" smtClean="0"/>
              <a:t>And we like</a:t>
            </a:r>
            <a:r>
              <a:rPr lang="en-US" sz="2400" baseline="0" dirty="0" smtClean="0"/>
              <a:t> to achieve them in different ways.</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10</a:t>
            </a:fld>
            <a:endParaRPr lang="en-US"/>
          </a:p>
        </p:txBody>
      </p:sp>
    </p:spTree>
    <p:extLst>
      <p:ext uri="{BB962C8B-B14F-4D97-AF65-F5344CB8AC3E}">
        <p14:creationId xmlns:p14="http://schemas.microsoft.com/office/powerpoint/2010/main" val="2536162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67200"/>
            <a:ext cx="5486400" cy="4191000"/>
          </a:xfrm>
        </p:spPr>
        <p:txBody>
          <a:bodyPr/>
          <a:lstStyle/>
          <a:p>
            <a:r>
              <a:rPr lang="en-US" sz="2400" dirty="0" smtClean="0"/>
              <a:t>It could be going down a big water slide. Water parks are exciting. Going high on the swings can be good fun. We all become kids on the swings and enjoy it a</a:t>
            </a:r>
            <a:r>
              <a:rPr lang="en-US" sz="2400" baseline="0" dirty="0" smtClean="0"/>
              <a:t> great deal.</a:t>
            </a:r>
            <a:endParaRPr lang="en-US" sz="2400" dirty="0" smtClean="0"/>
          </a:p>
          <a:p>
            <a:endParaRPr lang="en-US" sz="2400" dirty="0" smtClean="0"/>
          </a:p>
          <a:p>
            <a:endParaRPr lang="en-US"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11</a:t>
            </a:fld>
            <a:endParaRPr lang="en-US"/>
          </a:p>
        </p:txBody>
      </p:sp>
    </p:spTree>
    <p:extLst>
      <p:ext uri="{BB962C8B-B14F-4D97-AF65-F5344CB8AC3E}">
        <p14:creationId xmlns:p14="http://schemas.microsoft.com/office/powerpoint/2010/main" val="3511819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Getting wet</a:t>
            </a:r>
            <a:r>
              <a:rPr lang="en-US" sz="2400" baseline="0" dirty="0" smtClean="0"/>
              <a:t> in the rain</a:t>
            </a:r>
          </a:p>
          <a:p>
            <a:endParaRPr lang="en-US" sz="2400" baseline="0" dirty="0" smtClean="0"/>
          </a:p>
          <a:p>
            <a:r>
              <a:rPr lang="en-US" sz="2400" baseline="0" dirty="0" smtClean="0"/>
              <a:t>Or simply playing with bubbles. Have you ever seen the excitement on a toddler’s face when you blow bubbles in front of them. They try to hold it, and   POOF! They vanish. The kids can’t figure out where they went, what happened to them. The excitement and the confusion on their faces is just worth seeing.</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12</a:t>
            </a:fld>
            <a:endParaRPr lang="en-US"/>
          </a:p>
        </p:txBody>
      </p:sp>
    </p:spTree>
    <p:extLst>
      <p:ext uri="{BB962C8B-B14F-4D97-AF65-F5344CB8AC3E}">
        <p14:creationId xmlns:p14="http://schemas.microsoft.com/office/powerpoint/2010/main" val="3563963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Or jumping on the mattress. That is why we probably love the</a:t>
            </a:r>
            <a:r>
              <a:rPr lang="en-US" sz="2400" baseline="0" dirty="0" smtClean="0"/>
              <a:t> trampoline.</a:t>
            </a:r>
            <a:r>
              <a:rPr lang="en-US" sz="2400" dirty="0" smtClean="0"/>
              <a:t> We</a:t>
            </a:r>
            <a:r>
              <a:rPr lang="en-US" sz="2400" baseline="0" dirty="0" smtClean="0"/>
              <a:t> as mothers don’t allow our children to that but it is great fun.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13</a:t>
            </a:fld>
            <a:endParaRPr lang="en-US"/>
          </a:p>
        </p:txBody>
      </p:sp>
    </p:spTree>
    <p:extLst>
      <p:ext uri="{BB962C8B-B14F-4D97-AF65-F5344CB8AC3E}">
        <p14:creationId xmlns:p14="http://schemas.microsoft.com/office/powerpoint/2010/main" val="2331447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Scaring someone on the phone! Pretending to be some</a:t>
            </a:r>
            <a:r>
              <a:rPr lang="en-US" sz="2400" baseline="0" dirty="0" smtClean="0"/>
              <a:t>one else. </a:t>
            </a:r>
            <a:r>
              <a:rPr lang="en-US" sz="2400" dirty="0" smtClean="0"/>
              <a:t>Not a good thing to do. But a</a:t>
            </a:r>
            <a:r>
              <a:rPr lang="en-US" sz="2400" baseline="0" dirty="0" smtClean="0"/>
              <a:t> lot of fun. Friends get together and they give a crank call to a class fellow. Change their voice and get a good laugh out of it.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14</a:t>
            </a:fld>
            <a:endParaRPr lang="en-US"/>
          </a:p>
        </p:txBody>
      </p:sp>
    </p:spTree>
    <p:extLst>
      <p:ext uri="{BB962C8B-B14F-4D97-AF65-F5344CB8AC3E}">
        <p14:creationId xmlns:p14="http://schemas.microsoft.com/office/powerpoint/2010/main" val="2525145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t>Pretending</a:t>
            </a:r>
            <a:r>
              <a:rPr lang="en-US" sz="2400" baseline="0" dirty="0" smtClean="0"/>
              <a:t> to be a flower in the flower pot. That can be fun for the kids, taking out all the mud from the pot, eating some of it too. Leaving all the mess for the moms to clear.</a:t>
            </a:r>
          </a:p>
          <a:p>
            <a:endParaRPr lang="en-US" sz="2400" baseline="0" dirty="0" smtClean="0"/>
          </a:p>
          <a:p>
            <a:endParaRPr lang="en-US"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15</a:t>
            </a:fld>
            <a:endParaRPr lang="en-US"/>
          </a:p>
        </p:txBody>
      </p:sp>
    </p:spTree>
    <p:extLst>
      <p:ext uri="{BB962C8B-B14F-4D97-AF65-F5344CB8AC3E}">
        <p14:creationId xmlns:p14="http://schemas.microsoft.com/office/powerpoint/2010/main" val="2449499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Making cookies, painting your room,</a:t>
            </a:r>
            <a:r>
              <a:rPr lang="en-US" sz="2400" baseline="0" dirty="0" smtClean="0"/>
              <a:t> making a lot of mess, very </a:t>
            </a:r>
            <a:r>
              <a:rPr lang="en-US" sz="2400" baseline="0" dirty="0" err="1" smtClean="0"/>
              <a:t>very</a:t>
            </a:r>
            <a:r>
              <a:rPr lang="en-US" sz="2400" baseline="0" dirty="0" smtClean="0"/>
              <a:t> exciting.</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16</a:t>
            </a:fld>
            <a:endParaRPr lang="en-US"/>
          </a:p>
        </p:txBody>
      </p:sp>
    </p:spTree>
    <p:extLst>
      <p:ext uri="{BB962C8B-B14F-4D97-AF65-F5344CB8AC3E}">
        <p14:creationId xmlns:p14="http://schemas.microsoft.com/office/powerpoint/2010/main" val="1034516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Or winning on sports day. Gives you the thrills! Your house wins, or your</a:t>
            </a:r>
            <a:r>
              <a:rPr lang="en-US" sz="2400" baseline="0" dirty="0" smtClean="0"/>
              <a:t> team wins. Or you win individually.</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17</a:t>
            </a:fld>
            <a:endParaRPr lang="en-US"/>
          </a:p>
        </p:txBody>
      </p:sp>
    </p:spTree>
    <p:extLst>
      <p:ext uri="{BB962C8B-B14F-4D97-AF65-F5344CB8AC3E}">
        <p14:creationId xmlns:p14="http://schemas.microsoft.com/office/powerpoint/2010/main" val="3051590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4B80FC-EA81-43E9-91BB-FD8B33734EAF}" type="slidenum">
              <a:rPr lang="en-US" smtClean="0"/>
              <a:pPr/>
              <a:t>18</a:t>
            </a:fld>
            <a:endParaRPr lang="en-US"/>
          </a:p>
        </p:txBody>
      </p:sp>
    </p:spTree>
    <p:extLst>
      <p:ext uri="{BB962C8B-B14F-4D97-AF65-F5344CB8AC3E}">
        <p14:creationId xmlns:p14="http://schemas.microsoft.com/office/powerpoint/2010/main" val="13546666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t>You need to relax after all this excitement otherwise you will get exhausted very quickly</a:t>
            </a:r>
            <a:r>
              <a:rPr lang="en-US" dirty="0" smtClean="0"/>
              <a:t>.</a:t>
            </a:r>
            <a:endParaRPr lang="en-US"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19</a:t>
            </a:fld>
            <a:endParaRPr lang="en-US"/>
          </a:p>
        </p:txBody>
      </p:sp>
    </p:spTree>
    <p:extLst>
      <p:ext uri="{BB962C8B-B14F-4D97-AF65-F5344CB8AC3E}">
        <p14:creationId xmlns:p14="http://schemas.microsoft.com/office/powerpoint/2010/main" val="3310491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Last week we talked about</a:t>
            </a:r>
            <a:r>
              <a:rPr lang="en-US" sz="2400" baseline="0" dirty="0" smtClean="0"/>
              <a:t> </a:t>
            </a:r>
            <a:r>
              <a:rPr lang="en-US" sz="2400" dirty="0" err="1" smtClean="0"/>
              <a:t>salah</a:t>
            </a:r>
            <a:r>
              <a:rPr lang="en-US" sz="2400" baseline="0" dirty="0" smtClean="0"/>
              <a:t> being our peg – a stabilizing agent that stabilizes our day and week and month and year and life.</a:t>
            </a:r>
          </a:p>
          <a:p>
            <a:endParaRPr lang="en-US" sz="2400" baseline="0" dirty="0" smtClean="0"/>
          </a:p>
          <a:p>
            <a:r>
              <a:rPr lang="en-US" sz="2400" baseline="0" dirty="0" smtClean="0"/>
              <a:t>It keeps us focused. It reminds us of our destination. Otherwise we would be like peg less laundry and would just be going with the flow.</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What guide are we using to</a:t>
            </a:r>
            <a:r>
              <a:rPr lang="en-US" sz="2400" baseline="0" dirty="0" smtClean="0"/>
              <a:t> chill? How do you guys chill out?</a:t>
            </a:r>
            <a:endParaRPr lang="en-US" sz="2400" dirty="0" smtClean="0"/>
          </a:p>
          <a:p>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20</a:t>
            </a:fld>
            <a:endParaRPr lang="en-US"/>
          </a:p>
        </p:txBody>
      </p:sp>
    </p:spTree>
    <p:extLst>
      <p:ext uri="{BB962C8B-B14F-4D97-AF65-F5344CB8AC3E}">
        <p14:creationId xmlns:p14="http://schemas.microsoft.com/office/powerpoint/2010/main" val="27996007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We find all sort of ways to chill</a:t>
            </a:r>
          </a:p>
          <a:p>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Sleeping wherever</a:t>
            </a:r>
            <a:r>
              <a:rPr lang="en-US" sz="2400" baseline="0" dirty="0" smtClean="0"/>
              <a:t> we can find a place…</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22</a:t>
            </a:fld>
            <a:endParaRPr lang="en-US"/>
          </a:p>
        </p:txBody>
      </p:sp>
    </p:spTree>
    <p:extLst>
      <p:ext uri="{BB962C8B-B14F-4D97-AF65-F5344CB8AC3E}">
        <p14:creationId xmlns:p14="http://schemas.microsoft.com/office/powerpoint/2010/main" val="1459603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By rushing our </a:t>
            </a:r>
            <a:r>
              <a:rPr lang="en-US" sz="2400" baseline="0" dirty="0" smtClean="0"/>
              <a:t>adrenaline even higher</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23</a:t>
            </a:fld>
            <a:endParaRPr lang="en-US"/>
          </a:p>
        </p:txBody>
      </p:sp>
    </p:spTree>
    <p:extLst>
      <p:ext uri="{BB962C8B-B14F-4D97-AF65-F5344CB8AC3E}">
        <p14:creationId xmlns:p14="http://schemas.microsoft.com/office/powerpoint/2010/main" val="4130926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Roller coasters. Your </a:t>
            </a:r>
            <a:r>
              <a:rPr lang="en-US" sz="2400" baseline="0" dirty="0" smtClean="0"/>
              <a:t>adrenaline</a:t>
            </a:r>
            <a:r>
              <a:rPr lang="en-US" sz="2400" dirty="0" smtClean="0"/>
              <a:t> rushes even higher.</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24</a:t>
            </a:fld>
            <a:endParaRPr lang="en-US"/>
          </a:p>
        </p:txBody>
      </p:sp>
    </p:spTree>
    <p:extLst>
      <p:ext uri="{BB962C8B-B14F-4D97-AF65-F5344CB8AC3E}">
        <p14:creationId xmlns:p14="http://schemas.microsoft.com/office/powerpoint/2010/main" val="5082150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This is what happens when there is too much excitement… </a:t>
            </a:r>
            <a:endParaRPr lang="en-US" sz="2400" dirty="0"/>
          </a:p>
        </p:txBody>
      </p:sp>
      <p:sp>
        <p:nvSpPr>
          <p:cNvPr id="4" name="Slide Number Placeholder 3"/>
          <p:cNvSpPr>
            <a:spLocks noGrp="1"/>
          </p:cNvSpPr>
          <p:nvPr>
            <p:ph type="sldNum" sz="quarter" idx="10"/>
          </p:nvPr>
        </p:nvSpPr>
        <p:spPr/>
        <p:txBody>
          <a:bodyPr/>
          <a:lstStyle/>
          <a:p>
            <a:fld id="{3C5DE1E8-4D8B-456B-8347-3754AED39707}"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And we start thinking -  all the world is a stage … like Shakespeare said.</a:t>
            </a:r>
          </a:p>
          <a:p>
            <a:endParaRPr lang="en-US" sz="2400" dirty="0" smtClean="0"/>
          </a:p>
          <a:p>
            <a:r>
              <a:rPr lang="en-US" sz="2400" dirty="0" smtClean="0"/>
              <a:t>We want</a:t>
            </a:r>
            <a:r>
              <a:rPr lang="en-US" sz="2400" baseline="0" dirty="0" smtClean="0"/>
              <a:t> excitement in life all the time. Other things become boring for us. We don’t have the patience to go through the mundane things in life simply because they are not exciting</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3C5DE1E8-4D8B-456B-8347-3754AED39707}"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We just live to have FUN. We do only those things that are fun.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We think</a:t>
            </a:r>
            <a:r>
              <a:rPr lang="en-US" sz="2400" baseline="0" dirty="0" smtClean="0"/>
              <a:t> studying is no fun. </a:t>
            </a:r>
          </a:p>
          <a:p>
            <a:endParaRPr lang="en-US" sz="2400" baseline="0" dirty="0" smtClean="0"/>
          </a:p>
          <a:p>
            <a:r>
              <a:rPr lang="en-US" sz="2400" baseline="0" dirty="0" smtClean="0"/>
              <a:t>Only nerds study.</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28</a:t>
            </a:fld>
            <a:endParaRPr lang="en-US"/>
          </a:p>
        </p:txBody>
      </p:sp>
    </p:spTree>
    <p:extLst>
      <p:ext uri="{BB962C8B-B14F-4D97-AF65-F5344CB8AC3E}">
        <p14:creationId xmlns:p14="http://schemas.microsoft.com/office/powerpoint/2010/main" val="40839034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This is fun!!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29</a:t>
            </a:fld>
            <a:endParaRPr lang="en-US"/>
          </a:p>
        </p:txBody>
      </p:sp>
    </p:spTree>
    <p:extLst>
      <p:ext uri="{BB962C8B-B14F-4D97-AF65-F5344CB8AC3E}">
        <p14:creationId xmlns:p14="http://schemas.microsoft.com/office/powerpoint/2010/main" val="1344463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33400" y="4343400"/>
            <a:ext cx="5486400" cy="4114800"/>
          </a:xfrm>
        </p:spPr>
        <p:txBody>
          <a:bodyPr>
            <a:normAutofit/>
          </a:bodyPr>
          <a:lstStyle/>
          <a:p>
            <a:r>
              <a:rPr lang="en-US" sz="2400" dirty="0" smtClean="0"/>
              <a:t>Lets see how exactly that happens</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Loud music is fun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30</a:t>
            </a:fld>
            <a:endParaRPr lang="en-US"/>
          </a:p>
        </p:txBody>
      </p:sp>
    </p:spTree>
    <p:extLst>
      <p:ext uri="{BB962C8B-B14F-4D97-AF65-F5344CB8AC3E}">
        <p14:creationId xmlns:p14="http://schemas.microsoft.com/office/powerpoint/2010/main" val="31072579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Going to concerts,</a:t>
            </a:r>
            <a:r>
              <a:rPr lang="en-US" sz="2400" baseline="0" dirty="0" smtClean="0"/>
              <a:t> watching movies. This is fun.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31</a:t>
            </a:fld>
            <a:endParaRPr lang="en-US"/>
          </a:p>
        </p:txBody>
      </p:sp>
    </p:spTree>
    <p:extLst>
      <p:ext uri="{BB962C8B-B14F-4D97-AF65-F5344CB8AC3E}">
        <p14:creationId xmlns:p14="http://schemas.microsoft.com/office/powerpoint/2010/main" val="1550284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Reading a book? BORING.</a:t>
            </a:r>
          </a:p>
          <a:p>
            <a:endParaRPr lang="en-US" sz="2400" dirty="0" smtClean="0"/>
          </a:p>
          <a:p>
            <a:r>
              <a:rPr lang="en-US" sz="2400" dirty="0" smtClean="0"/>
              <a:t>Because of excessive use</a:t>
            </a:r>
            <a:r>
              <a:rPr lang="en-US" sz="2400" baseline="0" dirty="0" smtClean="0"/>
              <a:t> of computers, we see less people with books in their hands.</a:t>
            </a:r>
            <a:endParaRPr lang="en-US" sz="2400" dirty="0" smtClean="0"/>
          </a:p>
          <a:p>
            <a:endParaRPr lang="en-US" sz="2400" dirty="0" smtClean="0"/>
          </a:p>
          <a:p>
            <a:r>
              <a:rPr lang="en-US" sz="2400" dirty="0" smtClean="0"/>
              <a:t>You fall asleep while reading</a:t>
            </a:r>
            <a:r>
              <a:rPr lang="en-US" sz="2400" baseline="0" dirty="0" smtClean="0"/>
              <a:t> a book</a:t>
            </a:r>
            <a:r>
              <a:rPr lang="en-US" sz="2400" dirty="0" smtClean="0"/>
              <a: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32</a:t>
            </a:fld>
            <a:endParaRPr lang="en-US"/>
          </a:p>
        </p:txBody>
      </p:sp>
    </p:spTree>
    <p:extLst>
      <p:ext uri="{BB962C8B-B14F-4D97-AF65-F5344CB8AC3E}">
        <p14:creationId xmlns:p14="http://schemas.microsoft.com/office/powerpoint/2010/main" val="456729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Just being with friends? Not enough.</a:t>
            </a:r>
          </a:p>
          <a:p>
            <a:endParaRPr lang="en-US" sz="2400" dirty="0" smtClean="0"/>
          </a:p>
          <a:p>
            <a:r>
              <a:rPr lang="en-US" sz="2400" dirty="0" smtClean="0"/>
              <a:t>We need</a:t>
            </a:r>
            <a:r>
              <a:rPr lang="en-US" sz="2400" baseline="0" dirty="0" smtClean="0"/>
              <a:t> a movie to entertain us. We can’t just sit and talk for long. We want a change because we are used to excitement all the time.</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33</a:t>
            </a:fld>
            <a:endParaRPr lang="en-US"/>
          </a:p>
        </p:txBody>
      </p:sp>
    </p:spTree>
    <p:extLst>
      <p:ext uri="{BB962C8B-B14F-4D97-AF65-F5344CB8AC3E}">
        <p14:creationId xmlns:p14="http://schemas.microsoft.com/office/powerpoint/2010/main" val="17503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Chilling out with family??</a:t>
            </a:r>
          </a:p>
          <a:p>
            <a:endParaRPr lang="en-US" sz="2400" dirty="0" smtClean="0"/>
          </a:p>
          <a:p>
            <a:r>
              <a:rPr lang="en-US" sz="2400" dirty="0" smtClean="0"/>
              <a:t>You</a:t>
            </a:r>
            <a:r>
              <a:rPr lang="en-US" sz="2400" baseline="0" dirty="0" smtClean="0"/>
              <a:t> </a:t>
            </a:r>
            <a:r>
              <a:rPr lang="en-US" sz="2400" baseline="0" dirty="0" err="1" smtClean="0"/>
              <a:t>gotta</a:t>
            </a:r>
            <a:r>
              <a:rPr lang="en-US" sz="2400" baseline="0" dirty="0" smtClean="0"/>
              <a:t> to be kidding. Who chills out with family. You chill out with friends. Family is BORING.</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34</a:t>
            </a:fld>
            <a:endParaRPr lang="en-US"/>
          </a:p>
        </p:txBody>
      </p:sp>
    </p:spTree>
    <p:extLst>
      <p:ext uri="{BB962C8B-B14F-4D97-AF65-F5344CB8AC3E}">
        <p14:creationId xmlns:p14="http://schemas.microsoft.com/office/powerpoint/2010/main" val="24175730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You chill out with gadgets not</a:t>
            </a:r>
            <a:r>
              <a:rPr lang="en-US" sz="2400" baseline="0" dirty="0" smtClean="0"/>
              <a:t> with humans</a:t>
            </a:r>
            <a:r>
              <a:rPr lang="en-US" sz="2400" dirty="0" smtClean="0"/>
              <a: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35</a:t>
            </a:fld>
            <a:endParaRPr lang="en-US"/>
          </a:p>
        </p:txBody>
      </p:sp>
    </p:spTree>
    <p:extLst>
      <p:ext uri="{BB962C8B-B14F-4D97-AF65-F5344CB8AC3E}">
        <p14:creationId xmlns:p14="http://schemas.microsoft.com/office/powerpoint/2010/main" val="22288976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Laptop on</a:t>
            </a:r>
            <a:r>
              <a:rPr lang="en-US" sz="2400" baseline="0" dirty="0" smtClean="0"/>
              <a:t> the legs and mobile in your hand!</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36</a:t>
            </a:fld>
            <a:endParaRPr lang="en-US"/>
          </a:p>
        </p:txBody>
      </p:sp>
    </p:spTree>
    <p:extLst>
      <p:ext uri="{BB962C8B-B14F-4D97-AF65-F5344CB8AC3E}">
        <p14:creationId xmlns:p14="http://schemas.microsoft.com/office/powerpoint/2010/main" val="21719365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Having a TV in your own room is chill</a:t>
            </a:r>
            <a:r>
              <a:rPr lang="en-US" sz="2400" baseline="0" dirty="0" smtClean="0"/>
              <a:t> out time</a:t>
            </a:r>
            <a:r>
              <a:rPr lang="en-US" sz="2400" dirty="0" smtClean="0"/>
              <a:t>. Nobody there to tell you how long to watch it for,</a:t>
            </a:r>
            <a:r>
              <a:rPr lang="en-US" sz="2400" baseline="0" dirty="0" smtClean="0"/>
              <a:t> what to watch on it.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37</a:t>
            </a:fld>
            <a:endParaRPr lang="en-US"/>
          </a:p>
        </p:txBody>
      </p:sp>
    </p:spTree>
    <p:extLst>
      <p:ext uri="{BB962C8B-B14F-4D97-AF65-F5344CB8AC3E}">
        <p14:creationId xmlns:p14="http://schemas.microsoft.com/office/powerpoint/2010/main" val="3069032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Can’t have food at home with friends. You need to go out and eat. You don’t like the roti </a:t>
            </a:r>
            <a:r>
              <a:rPr lang="en-US" sz="2400" dirty="0" err="1" smtClean="0"/>
              <a:t>saalan</a:t>
            </a:r>
            <a:r>
              <a:rPr lang="en-US" sz="2400" dirty="0" smtClean="0"/>
              <a:t> at home.</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38</a:t>
            </a:fld>
            <a:endParaRPr lang="en-US"/>
          </a:p>
        </p:txBody>
      </p:sp>
    </p:spTree>
    <p:extLst>
      <p:ext uri="{BB962C8B-B14F-4D97-AF65-F5344CB8AC3E}">
        <p14:creationId xmlns:p14="http://schemas.microsoft.com/office/powerpoint/2010/main" val="34500448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This</a:t>
            </a:r>
            <a:r>
              <a:rPr lang="en-US" sz="2400" baseline="0" dirty="0" smtClean="0"/>
              <a:t> is the ultimate. One thing is not enough. With the increase in technology, our dissatisfaction has also increased. We want everything.</a:t>
            </a:r>
          </a:p>
          <a:p>
            <a:endParaRPr lang="en-US" sz="2400" baseline="0" dirty="0" smtClean="0"/>
          </a:p>
          <a:p>
            <a:r>
              <a:rPr lang="en-US" sz="2400" baseline="0" dirty="0" smtClean="0"/>
              <a:t>Your phone has that thing, mine doesn’t. Latest model has that while mine doesn’t. I want that now.</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39</a:t>
            </a:fld>
            <a:endParaRPr lang="en-US"/>
          </a:p>
        </p:txBody>
      </p:sp>
    </p:spTree>
    <p:extLst>
      <p:ext uri="{BB962C8B-B14F-4D97-AF65-F5344CB8AC3E}">
        <p14:creationId xmlns:p14="http://schemas.microsoft.com/office/powerpoint/2010/main" val="1303295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Reality</a:t>
            </a:r>
            <a:r>
              <a:rPr lang="en-US" sz="2400" baseline="0" dirty="0" smtClean="0"/>
              <a:t> as we know it is made up of 2 things …. </a:t>
            </a:r>
            <a:endParaRPr lang="en-US" sz="2400" dirty="0" smtClean="0"/>
          </a:p>
        </p:txBody>
      </p:sp>
      <p:sp>
        <p:nvSpPr>
          <p:cNvPr id="4" name="Slide Number Placeholder 3"/>
          <p:cNvSpPr>
            <a:spLocks noGrp="1"/>
          </p:cNvSpPr>
          <p:nvPr>
            <p:ph type="sldNum" sz="quarter" idx="10"/>
          </p:nvPr>
        </p:nvSpPr>
        <p:spPr/>
        <p:txBody>
          <a:bodyPr/>
          <a:lstStyle/>
          <a:p>
            <a:fld id="{3C5DE1E8-4D8B-456B-8347-3754AED39707}"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t>From one high to another</a:t>
            </a:r>
            <a:r>
              <a:rPr lang="en-US" dirty="0" smtClean="0"/>
              <a:t>.</a:t>
            </a:r>
            <a:endParaRPr lang="en-US"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40</a:t>
            </a:fld>
            <a:endParaRPr lang="en-US"/>
          </a:p>
        </p:txBody>
      </p:sp>
    </p:spTree>
    <p:extLst>
      <p:ext uri="{BB962C8B-B14F-4D97-AF65-F5344CB8AC3E}">
        <p14:creationId xmlns:p14="http://schemas.microsoft.com/office/powerpoint/2010/main" val="28677224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Our life will become</a:t>
            </a:r>
            <a:r>
              <a:rPr lang="en-US" sz="2400" baseline="0" dirty="0" smtClean="0"/>
              <a:t> messed up and we wouldn’t even know.</a:t>
            </a:r>
          </a:p>
          <a:p>
            <a:endParaRPr lang="en-US" sz="2400" baseline="0" dirty="0" smtClean="0"/>
          </a:p>
          <a:p>
            <a:r>
              <a:rPr lang="en-US" sz="2400" baseline="0" dirty="0" smtClean="0"/>
              <a:t>Why do we say that?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41</a:t>
            </a:fld>
            <a:endParaRPr lang="en-US"/>
          </a:p>
        </p:txBody>
      </p:sp>
    </p:spTree>
    <p:extLst>
      <p:ext uri="{BB962C8B-B14F-4D97-AF65-F5344CB8AC3E}">
        <p14:creationId xmlns:p14="http://schemas.microsoft.com/office/powerpoint/2010/main" val="34569807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Allah(SWT) has already</a:t>
            </a:r>
            <a:r>
              <a:rPr lang="en-US" sz="2400" baseline="0" dirty="0" smtClean="0"/>
              <a:t> mentioned that in the Qur’an.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42</a:t>
            </a:fld>
            <a:endParaRPr lang="en-US"/>
          </a:p>
        </p:txBody>
      </p:sp>
    </p:spTree>
    <p:extLst>
      <p:ext uri="{BB962C8B-B14F-4D97-AF65-F5344CB8AC3E}">
        <p14:creationId xmlns:p14="http://schemas.microsoft.com/office/powerpoint/2010/main" val="299355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This </a:t>
            </a:r>
            <a:r>
              <a:rPr lang="en-US" sz="2400" dirty="0" err="1" smtClean="0"/>
              <a:t>whoo</a:t>
            </a:r>
            <a:r>
              <a:rPr lang="en-US" sz="2400" dirty="0" smtClean="0"/>
              <a:t> </a:t>
            </a:r>
            <a:r>
              <a:rPr lang="en-US" sz="2400" dirty="0" err="1" smtClean="0"/>
              <a:t>hoo</a:t>
            </a:r>
            <a:r>
              <a:rPr lang="en-US" sz="2400" dirty="0" smtClean="0"/>
              <a:t> will change into boo </a:t>
            </a:r>
            <a:r>
              <a:rPr lang="en-US" sz="2400" dirty="0" err="1" smtClean="0"/>
              <a:t>hoo</a:t>
            </a:r>
            <a:r>
              <a:rPr lang="en-US" sz="2400" dirty="0" smtClean="0"/>
              <a:t> very quickly without our even knowing it.</a:t>
            </a:r>
          </a:p>
          <a:p>
            <a:endParaRPr lang="en-US" sz="2400" dirty="0" smtClean="0"/>
          </a:p>
          <a:p>
            <a:r>
              <a:rPr lang="en-US" sz="2400" dirty="0" smtClean="0"/>
              <a:t>We wouldn’t even know what has hit us.</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43</a:t>
            </a:fld>
            <a:endParaRPr lang="en-US"/>
          </a:p>
        </p:txBody>
      </p:sp>
    </p:spTree>
    <p:extLst>
      <p:ext uri="{BB962C8B-B14F-4D97-AF65-F5344CB8AC3E}">
        <p14:creationId xmlns:p14="http://schemas.microsoft.com/office/powerpoint/2010/main" val="16576889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2000" dirty="0" smtClean="0"/>
              <a:t>Going to these</a:t>
            </a:r>
            <a:r>
              <a:rPr lang="en-US" sz="2000" baseline="0" dirty="0" smtClean="0"/>
              <a:t> “rave” parties, where there are drugs, may seem like fun at that time but it brings a lot of trouble with it.</a:t>
            </a:r>
          </a:p>
          <a:p>
            <a:endParaRPr lang="en-US" sz="2000" baseline="0" dirty="0" smtClean="0"/>
          </a:p>
          <a:p>
            <a:r>
              <a:rPr lang="en-US" sz="2000" baseline="0" dirty="0" smtClean="0"/>
              <a:t>You must have heard of the rave party at </a:t>
            </a:r>
            <a:r>
              <a:rPr lang="en-US" sz="2000" baseline="0" dirty="0" err="1" smtClean="0"/>
              <a:t>Kh</a:t>
            </a:r>
            <a:r>
              <a:rPr lang="en-US" sz="2000" baseline="0" dirty="0" smtClean="0"/>
              <a:t>-e-</a:t>
            </a:r>
            <a:r>
              <a:rPr lang="en-US" sz="2000" baseline="0" dirty="0" err="1" smtClean="0"/>
              <a:t>Rahat</a:t>
            </a:r>
            <a:r>
              <a:rPr lang="en-US" sz="2000" baseline="0" dirty="0" smtClean="0"/>
              <a:t> a few months ago. There was some argument there and </a:t>
            </a:r>
            <a:r>
              <a:rPr lang="en-US" sz="2000" baseline="0" dirty="0" err="1" smtClean="0"/>
              <a:t>Bugti’s</a:t>
            </a:r>
            <a:r>
              <a:rPr lang="en-US" sz="2000" baseline="0" dirty="0" smtClean="0"/>
              <a:t> grandson died there in the shooting. These things can never bring good.  The aggrieved party was trying to take revenge and was looking for all the people who attended the event. So now people were not admitting that they had been there so as to save their lives. So what did they gain out of going there? Only trouble.  Trouble doesn’t announce before coming. Can come any time.</a:t>
            </a:r>
            <a:endParaRPr lang="en-US" sz="20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44</a:t>
            </a:fld>
            <a:endParaRPr lang="en-US"/>
          </a:p>
        </p:txBody>
      </p:sp>
    </p:spTree>
    <p:extLst>
      <p:ext uri="{BB962C8B-B14F-4D97-AF65-F5344CB8AC3E}">
        <p14:creationId xmlns:p14="http://schemas.microsoft.com/office/powerpoint/2010/main" val="41950003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1800" dirty="0" smtClean="0"/>
              <a:t>Taking drugs gives you</a:t>
            </a:r>
            <a:r>
              <a:rPr lang="en-US" sz="1800" baseline="0" dirty="0" smtClean="0"/>
              <a:t> a high initially but makes you a useless person eventually. Did you hear about the singer </a:t>
            </a:r>
            <a:r>
              <a:rPr lang="en-US" sz="1800" b="0" dirty="0" smtClean="0"/>
              <a:t>Amy Winehouse</a:t>
            </a:r>
            <a:r>
              <a:rPr lang="en-US" sz="1800" dirty="0" smtClean="0"/>
              <a:t> </a:t>
            </a:r>
            <a:r>
              <a:rPr lang="en-US" sz="1800" baseline="0" dirty="0" smtClean="0"/>
              <a:t>who was found dead in her house. She used to take drugs and alcohol. Was a Grammy award winner. But in June, during her concert, she forgot the words of her songs and was boo-</a:t>
            </a:r>
            <a:r>
              <a:rPr lang="en-US" sz="1800" baseline="0" dirty="0" err="1" smtClean="0"/>
              <a:t>ed</a:t>
            </a:r>
            <a:r>
              <a:rPr lang="en-US" sz="1800" baseline="0" dirty="0" smtClean="0"/>
              <a:t> off the stage. What a shame! I’m sure she must have been on the high when she started this addiction business. But this </a:t>
            </a:r>
            <a:r>
              <a:rPr lang="en-US" sz="1800" baseline="0" dirty="0" err="1" smtClean="0"/>
              <a:t>Whoo</a:t>
            </a:r>
            <a:r>
              <a:rPr lang="en-US" sz="1800" baseline="0" dirty="0" smtClean="0"/>
              <a:t> </a:t>
            </a:r>
            <a:r>
              <a:rPr lang="en-US" sz="1800" baseline="0" dirty="0" err="1" smtClean="0"/>
              <a:t>hoo</a:t>
            </a:r>
            <a:r>
              <a:rPr lang="en-US" sz="1800" baseline="0" dirty="0" smtClean="0"/>
              <a:t> ended in boo </a:t>
            </a:r>
            <a:r>
              <a:rPr lang="en-US" sz="1800" baseline="0" dirty="0" err="1" smtClean="0"/>
              <a:t>hoo</a:t>
            </a:r>
            <a:r>
              <a:rPr lang="en-US" sz="1800" baseline="0" dirty="0" smtClean="0"/>
              <a:t> for good. What did she gain out of it? She lost her life. She was always in trouble for one reason or the other. After her death people said, they weren’t sure if she was more well known because of her songs or because of her compulsion to get into trouble all the time.</a:t>
            </a:r>
            <a:endParaRPr lang="en-US" sz="18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45</a:t>
            </a:fld>
            <a:endParaRPr lang="en-US"/>
          </a:p>
        </p:txBody>
      </p:sp>
    </p:spTree>
    <p:extLst>
      <p:ext uri="{BB962C8B-B14F-4D97-AF65-F5344CB8AC3E}">
        <p14:creationId xmlns:p14="http://schemas.microsoft.com/office/powerpoint/2010/main" val="5567850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Going</a:t>
            </a:r>
            <a:r>
              <a:rPr lang="en-US" sz="2400" baseline="0" dirty="0" smtClean="0"/>
              <a:t> out with your boy friend seems like </a:t>
            </a:r>
            <a:r>
              <a:rPr lang="en-US" sz="2400" baseline="0" dirty="0" err="1" smtClean="0"/>
              <a:t>whoo</a:t>
            </a:r>
            <a:r>
              <a:rPr lang="en-US" sz="2400" baseline="0" dirty="0" smtClean="0"/>
              <a:t> </a:t>
            </a:r>
            <a:r>
              <a:rPr lang="en-US" sz="2400" baseline="0" dirty="0" err="1" smtClean="0"/>
              <a:t>hoo</a:t>
            </a:r>
            <a:r>
              <a:rPr lang="en-US" sz="2400" baseline="0" dirty="0" smtClean="0"/>
              <a:t> but it will take you nowhere. Will end in boo </a:t>
            </a:r>
            <a:r>
              <a:rPr lang="en-US" sz="2400" baseline="0" dirty="0" err="1" smtClean="0"/>
              <a:t>hoo</a:t>
            </a:r>
            <a:r>
              <a:rPr lang="en-US" sz="2400" baseline="0" dirty="0" smtClean="0"/>
              <a:t> very soon.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46</a:t>
            </a:fld>
            <a:endParaRPr lang="en-US"/>
          </a:p>
        </p:txBody>
      </p:sp>
    </p:spTree>
    <p:extLst>
      <p:ext uri="{BB962C8B-B14F-4D97-AF65-F5344CB8AC3E}">
        <p14:creationId xmlns:p14="http://schemas.microsoft.com/office/powerpoint/2010/main" val="5483261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Gossiping with your friends. A terrible boo </a:t>
            </a:r>
            <a:r>
              <a:rPr lang="en-US" sz="2400" dirty="0" err="1" smtClean="0"/>
              <a:t>hoo</a:t>
            </a:r>
            <a:r>
              <a:rPr lang="en-US" sz="2400" dirty="0" smtClean="0"/>
              <a:t>. A big sin! Backbiting.</a:t>
            </a:r>
          </a:p>
          <a:p>
            <a:endParaRPr lang="en-US" sz="2400" dirty="0" smtClean="0"/>
          </a:p>
          <a:p>
            <a:r>
              <a:rPr lang="en-US" sz="2400" dirty="0" smtClean="0"/>
              <a:t>Anything and everything that Allah(SWT) has</a:t>
            </a:r>
            <a:r>
              <a:rPr lang="en-US" sz="2400" baseline="0" dirty="0" smtClean="0"/>
              <a:t> forbidden cannot give you satisfaction or be beneficial for you for long. Impossible. If it was something good, it wouldn’t have been forbidden. Remember that in whatever you do in life. Allah only wants the best for all of us. </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47</a:t>
            </a:fld>
            <a:endParaRPr lang="en-US"/>
          </a:p>
        </p:txBody>
      </p:sp>
    </p:spTree>
    <p:extLst>
      <p:ext uri="{BB962C8B-B14F-4D97-AF65-F5344CB8AC3E}">
        <p14:creationId xmlns:p14="http://schemas.microsoft.com/office/powerpoint/2010/main" val="36201121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After all these</a:t>
            </a:r>
            <a:r>
              <a:rPr lang="en-US" sz="2400" baseline="0" dirty="0" smtClean="0"/>
              <a:t> chill out methods, </a:t>
            </a:r>
            <a:r>
              <a:rPr lang="en-US" sz="2400" dirty="0" smtClean="0"/>
              <a:t>Life is getting out</a:t>
            </a:r>
            <a:r>
              <a:rPr lang="en-US" sz="2400" baseline="0" dirty="0" smtClean="0"/>
              <a:t> of control. </a:t>
            </a:r>
          </a:p>
          <a:p>
            <a:endParaRPr lang="en-US" sz="2400" baseline="0" dirty="0" smtClean="0"/>
          </a:p>
          <a:p>
            <a:r>
              <a:rPr lang="en-US" sz="2400" baseline="0" dirty="0" smtClean="0"/>
              <a:t>Otherwise I will just be lost.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48</a:t>
            </a:fld>
            <a:endParaRPr lang="en-US"/>
          </a:p>
        </p:txBody>
      </p:sp>
    </p:spTree>
    <p:extLst>
      <p:ext uri="{BB962C8B-B14F-4D97-AF65-F5344CB8AC3E}">
        <p14:creationId xmlns:p14="http://schemas.microsoft.com/office/powerpoint/2010/main" val="18038777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Not the way we were</a:t>
            </a:r>
            <a:r>
              <a:rPr lang="en-US" sz="2400" baseline="0" dirty="0" smtClean="0"/>
              <a:t> trying to chill it but the way Allah(SWT) has advised us.</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49</a:t>
            </a:fld>
            <a:endParaRPr lang="en-US"/>
          </a:p>
        </p:txBody>
      </p:sp>
    </p:spTree>
    <p:extLst>
      <p:ext uri="{BB962C8B-B14F-4D97-AF65-F5344CB8AC3E}">
        <p14:creationId xmlns:p14="http://schemas.microsoft.com/office/powerpoint/2010/main" val="2470032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Whatever is around us,</a:t>
            </a:r>
            <a:r>
              <a:rPr lang="en-US" sz="2400" baseline="0" dirty="0" smtClean="0"/>
              <a:t> we see it through our five sensory organs.</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a:t>
            </a:fld>
            <a:endParaRPr lang="en-US"/>
          </a:p>
        </p:txBody>
      </p:sp>
    </p:spTree>
    <p:extLst>
      <p:ext uri="{BB962C8B-B14F-4D97-AF65-F5344CB8AC3E}">
        <p14:creationId xmlns:p14="http://schemas.microsoft.com/office/powerpoint/2010/main" val="25629727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Allah(SWT) says in the Qur’an.</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50</a:t>
            </a:fld>
            <a:endParaRPr lang="en-US"/>
          </a:p>
        </p:txBody>
      </p:sp>
    </p:spTree>
    <p:extLst>
      <p:ext uri="{BB962C8B-B14F-4D97-AF65-F5344CB8AC3E}">
        <p14:creationId xmlns:p14="http://schemas.microsoft.com/office/powerpoint/2010/main" val="11076220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This is</a:t>
            </a:r>
            <a:r>
              <a:rPr lang="en-US" sz="2400" baseline="0" dirty="0" smtClean="0"/>
              <a:t> the chill we are looking for.</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51</a:t>
            </a:fld>
            <a:endParaRPr lang="en-US"/>
          </a:p>
        </p:txBody>
      </p:sp>
    </p:spTree>
    <p:extLst>
      <p:ext uri="{BB962C8B-B14F-4D97-AF65-F5344CB8AC3E}">
        <p14:creationId xmlns:p14="http://schemas.microsoft.com/office/powerpoint/2010/main" val="24535519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The dictionary meaning of this word is:</a:t>
            </a:r>
          </a:p>
          <a:p>
            <a:endParaRPr lang="en-US" sz="2400" baseline="0" dirty="0" smtClean="0"/>
          </a:p>
          <a:p>
            <a:r>
              <a:rPr lang="en-US" sz="2400" baseline="0" dirty="0" smtClean="0"/>
              <a:t>This is chilling.</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52</a:t>
            </a:fld>
            <a:endParaRPr lang="en-US"/>
          </a:p>
        </p:txBody>
      </p:sp>
    </p:spTree>
    <p:extLst>
      <p:ext uri="{BB962C8B-B14F-4D97-AF65-F5344CB8AC3E}">
        <p14:creationId xmlns:p14="http://schemas.microsoft.com/office/powerpoint/2010/main" val="2030566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There Allah(SWT) said that hearts find rest in His remembrance. Here he is telling us how to remember Him, by establishing </a:t>
            </a:r>
            <a:r>
              <a:rPr lang="en-US" sz="2400" dirty="0" err="1" smtClean="0"/>
              <a:t>salah</a:t>
            </a:r>
            <a:r>
              <a:rPr lang="en-US" sz="2400" dirty="0" smtClean="0"/>
              <a: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53</a:t>
            </a:fld>
            <a:endParaRPr lang="en-US"/>
          </a:p>
        </p:txBody>
      </p:sp>
    </p:spTree>
    <p:extLst>
      <p:ext uri="{BB962C8B-B14F-4D97-AF65-F5344CB8AC3E}">
        <p14:creationId xmlns:p14="http://schemas.microsoft.com/office/powerpoint/2010/main" val="5524327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Remember, little while ago we said that we want</a:t>
            </a:r>
            <a:r>
              <a:rPr lang="en-US" sz="2400" baseline="0" dirty="0" smtClean="0"/>
              <a:t> to be on the seventh heaven, cloud nine. Salah is our seventh heaven, cloud nine.</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54</a:t>
            </a:fld>
            <a:endParaRPr lang="en-US"/>
          </a:p>
        </p:txBody>
      </p:sp>
    </p:spTree>
    <p:extLst>
      <p:ext uri="{BB962C8B-B14F-4D97-AF65-F5344CB8AC3E}">
        <p14:creationId xmlns:p14="http://schemas.microsoft.com/office/powerpoint/2010/main" val="11621271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1800" dirty="0" smtClean="0"/>
              <a:t>In</a:t>
            </a:r>
            <a:r>
              <a:rPr lang="en-US" sz="1800" baseline="0" dirty="0" smtClean="0"/>
              <a:t> Arabic, “coolness of the eyes” is a phrase used for contentment, happiness, peace. It is the ultimate feeling. Ultimate compliment, if something keeps the eyes cool, you are one satisfied person.</a:t>
            </a:r>
          </a:p>
          <a:p>
            <a:endParaRPr lang="en-US" sz="1800" baseline="0" dirty="0" smtClean="0"/>
          </a:p>
          <a:p>
            <a:r>
              <a:rPr lang="en-US" sz="1800" baseline="0" dirty="0" smtClean="0"/>
              <a:t>There is a </a:t>
            </a:r>
            <a:r>
              <a:rPr lang="en-US" sz="1800" baseline="0" dirty="0" err="1" smtClean="0"/>
              <a:t>dua</a:t>
            </a:r>
            <a:r>
              <a:rPr lang="en-US" sz="1800" baseline="0" dirty="0" smtClean="0"/>
              <a:t> in the Qur’an:</a:t>
            </a:r>
          </a:p>
          <a:p>
            <a:endParaRPr lang="en-US" sz="1800" baseline="0" dirty="0" smtClean="0"/>
          </a:p>
          <a:p>
            <a:r>
              <a:rPr lang="en-US" sz="1800" baseline="0" dirty="0" err="1" smtClean="0"/>
              <a:t>Rabbana</a:t>
            </a:r>
            <a:r>
              <a:rPr lang="en-US" sz="1800" baseline="0" dirty="0" smtClean="0"/>
              <a:t> hub </a:t>
            </a:r>
            <a:r>
              <a:rPr lang="en-US" sz="1800" baseline="0" dirty="0" err="1" smtClean="0"/>
              <a:t>lanaa</a:t>
            </a:r>
            <a:r>
              <a:rPr lang="en-US" sz="1800" baseline="0" dirty="0" smtClean="0"/>
              <a:t> min </a:t>
            </a:r>
            <a:r>
              <a:rPr lang="en-US" sz="1800" baseline="0" dirty="0" err="1" smtClean="0"/>
              <a:t>azwaajinaa</a:t>
            </a:r>
            <a:r>
              <a:rPr lang="en-US" sz="1800" baseline="0" dirty="0" smtClean="0"/>
              <a:t> </a:t>
            </a:r>
            <a:r>
              <a:rPr lang="en-US" sz="1800" baseline="0" dirty="0" err="1" smtClean="0"/>
              <a:t>wa</a:t>
            </a:r>
            <a:r>
              <a:rPr lang="en-US" sz="1800" baseline="0" dirty="0" smtClean="0"/>
              <a:t> </a:t>
            </a:r>
            <a:r>
              <a:rPr lang="en-US" sz="1800" baseline="0" dirty="0" err="1" smtClean="0"/>
              <a:t>zuriyaatinaa</a:t>
            </a:r>
            <a:r>
              <a:rPr lang="en-US" sz="1800" baseline="0" dirty="0" smtClean="0"/>
              <a:t> </a:t>
            </a:r>
            <a:r>
              <a:rPr lang="en-US" sz="1800" baseline="0" dirty="0" err="1" smtClean="0"/>
              <a:t>qurrata</a:t>
            </a:r>
            <a:r>
              <a:rPr lang="en-US" sz="1800" baseline="0" dirty="0" smtClean="0"/>
              <a:t> </a:t>
            </a:r>
            <a:r>
              <a:rPr lang="en-US" sz="1800" baseline="0" dirty="0" err="1" smtClean="0"/>
              <a:t>a’yun</a:t>
            </a:r>
            <a:r>
              <a:rPr lang="en-US" sz="1800" baseline="0" dirty="0" smtClean="0"/>
              <a:t>. </a:t>
            </a:r>
            <a:r>
              <a:rPr lang="en-US" sz="1800" baseline="0" dirty="0" err="1" smtClean="0"/>
              <a:t>Waja’lnaa</a:t>
            </a:r>
            <a:r>
              <a:rPr lang="en-US" sz="1800" baseline="0" dirty="0" smtClean="0"/>
              <a:t> </a:t>
            </a:r>
            <a:r>
              <a:rPr lang="en-US" sz="1800" baseline="0" dirty="0" err="1" smtClean="0"/>
              <a:t>lilmuttaqeena</a:t>
            </a:r>
            <a:r>
              <a:rPr lang="en-US" sz="1800" baseline="0" dirty="0" smtClean="0"/>
              <a:t> </a:t>
            </a:r>
            <a:r>
              <a:rPr lang="en-US" sz="1800" baseline="0" dirty="0" err="1" smtClean="0"/>
              <a:t>imaamaa</a:t>
            </a:r>
            <a:r>
              <a:rPr lang="en-US" sz="1800" baseline="0" dirty="0" smtClean="0"/>
              <a:t>.</a:t>
            </a:r>
          </a:p>
          <a:p>
            <a:r>
              <a:rPr lang="en-US" sz="1800" baseline="0" dirty="0" smtClean="0"/>
              <a:t>(Surah Al-</a:t>
            </a:r>
            <a:r>
              <a:rPr lang="en-US" sz="1800" baseline="0" dirty="0" err="1" smtClean="0"/>
              <a:t>Furqan</a:t>
            </a:r>
            <a:r>
              <a:rPr lang="en-US" sz="1800" baseline="0" dirty="0" smtClean="0"/>
              <a:t>, 25: Verse 74)</a:t>
            </a:r>
          </a:p>
          <a:p>
            <a:r>
              <a:rPr lang="en-US" sz="1800" baseline="0" dirty="0" smtClean="0"/>
              <a:t>O our Lord! Bestow on us from our spouses and our offspring the comfort and </a:t>
            </a:r>
            <a:r>
              <a:rPr lang="en-US" sz="1800" baseline="0" dirty="0" smtClean="0">
                <a:solidFill>
                  <a:srgbClr val="FF0000"/>
                </a:solidFill>
              </a:rPr>
              <a:t>coolness of our eyes</a:t>
            </a:r>
            <a:r>
              <a:rPr lang="en-US" sz="1800" baseline="0" dirty="0" smtClean="0"/>
              <a:t> and make us leaders of the </a:t>
            </a:r>
            <a:r>
              <a:rPr lang="en-US" sz="1800" baseline="0" dirty="0" err="1" smtClean="0"/>
              <a:t>muttaqeen</a:t>
            </a:r>
            <a:r>
              <a:rPr lang="en-US" sz="1800" baseline="0" dirty="0" smtClean="0"/>
              <a:t> (the pious).</a:t>
            </a:r>
          </a:p>
          <a:p>
            <a:endParaRPr lang="en-US" sz="1800" baseline="0" dirty="0" smtClean="0"/>
          </a:p>
          <a:p>
            <a:r>
              <a:rPr lang="en-US" sz="1800" baseline="0" dirty="0" smtClean="0"/>
              <a:t>Like I said, coolness of the eyes is the ultimate satisfaction.</a:t>
            </a:r>
            <a:endParaRPr lang="en-US" sz="18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55</a:t>
            </a:fld>
            <a:endParaRPr lang="en-US"/>
          </a:p>
        </p:txBody>
      </p:sp>
    </p:spTree>
    <p:extLst>
      <p:ext uri="{BB962C8B-B14F-4D97-AF65-F5344CB8AC3E}">
        <p14:creationId xmlns:p14="http://schemas.microsoft.com/office/powerpoint/2010/main" val="9209295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err="1" smtClean="0"/>
              <a:t>Bilal</a:t>
            </a:r>
            <a:r>
              <a:rPr lang="en-US" sz="2400" dirty="0" smtClean="0"/>
              <a:t> (</a:t>
            </a:r>
            <a:r>
              <a:rPr lang="en-US" sz="2400" dirty="0" err="1" smtClean="0"/>
              <a:t>ra</a:t>
            </a:r>
            <a:r>
              <a:rPr lang="en-US" sz="2400" dirty="0" smtClean="0"/>
              <a:t>)</a:t>
            </a:r>
            <a:r>
              <a:rPr lang="en-US" sz="2400" baseline="0" dirty="0" smtClean="0"/>
              <a:t> used to say the </a:t>
            </a:r>
            <a:r>
              <a:rPr lang="en-US" sz="2400" baseline="0" dirty="0" err="1" smtClean="0"/>
              <a:t>azaan</a:t>
            </a:r>
            <a:r>
              <a:rPr lang="en-US" sz="2400" baseline="0" dirty="0" smtClean="0"/>
              <a:t>.</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56</a:t>
            </a:fld>
            <a:endParaRPr lang="en-US"/>
          </a:p>
        </p:txBody>
      </p:sp>
    </p:spTree>
    <p:extLst>
      <p:ext uri="{BB962C8B-B14F-4D97-AF65-F5344CB8AC3E}">
        <p14:creationId xmlns:p14="http://schemas.microsoft.com/office/powerpoint/2010/main" val="40697637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4B80FC-EA81-43E9-91BB-FD8B33734EAF}" type="slidenum">
              <a:rPr lang="en-US" smtClean="0"/>
              <a:pPr/>
              <a:t>57</a:t>
            </a:fld>
            <a:endParaRPr lang="en-US"/>
          </a:p>
        </p:txBody>
      </p:sp>
    </p:spTree>
    <p:extLst>
      <p:ext uri="{BB962C8B-B14F-4D97-AF65-F5344CB8AC3E}">
        <p14:creationId xmlns:p14="http://schemas.microsoft.com/office/powerpoint/2010/main" val="15248870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Each time you get a peg, it gives you the chill feeling, gives you contentment, satisfaction, peace, tranquility.</a:t>
            </a:r>
            <a:r>
              <a:rPr lang="en-US" sz="2400" baseline="0" dirty="0" smtClean="0"/>
              <a:t> Through out the day, you get this feeling.</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58</a:t>
            </a:fld>
            <a:endParaRPr lang="en-US"/>
          </a:p>
        </p:txBody>
      </p:sp>
    </p:spTree>
    <p:extLst>
      <p:ext uri="{BB962C8B-B14F-4D97-AF65-F5344CB8AC3E}">
        <p14:creationId xmlns:p14="http://schemas.microsoft.com/office/powerpoint/2010/main" val="21630144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1800" dirty="0" err="1" smtClean="0"/>
              <a:t>Rasool</a:t>
            </a:r>
            <a:r>
              <a:rPr lang="en-US" sz="1800" baseline="0" dirty="0" smtClean="0"/>
              <a:t> Allah(PBUH)’s chills and thrills used to come from his </a:t>
            </a:r>
            <a:r>
              <a:rPr lang="en-US" sz="1800" baseline="0" dirty="0" err="1" smtClean="0"/>
              <a:t>salah</a:t>
            </a:r>
            <a:r>
              <a:rPr lang="en-US" sz="1800" baseline="0" dirty="0" smtClean="0"/>
              <a:t>. His </a:t>
            </a:r>
            <a:r>
              <a:rPr lang="en-US" sz="1800" baseline="0" dirty="0" err="1" smtClean="0"/>
              <a:t>yippees</a:t>
            </a:r>
            <a:r>
              <a:rPr lang="en-US" sz="1800" baseline="0" dirty="0" smtClean="0"/>
              <a:t> and </a:t>
            </a:r>
            <a:r>
              <a:rPr lang="en-US" sz="1800" baseline="0" dirty="0" err="1" smtClean="0"/>
              <a:t>whohoos</a:t>
            </a:r>
            <a:r>
              <a:rPr lang="en-US" sz="1800" baseline="0" dirty="0" smtClean="0"/>
              <a:t> were his </a:t>
            </a:r>
            <a:r>
              <a:rPr lang="en-US" sz="1800" baseline="0" dirty="0" err="1" smtClean="0"/>
              <a:t>salah</a:t>
            </a:r>
            <a:r>
              <a:rPr lang="en-US" sz="1800" baseline="0" dirty="0" smtClean="0"/>
              <a:t>. He used to be busy with his family or friends or work but as soon as the </a:t>
            </a:r>
            <a:r>
              <a:rPr lang="en-US" sz="1800" baseline="0" dirty="0" err="1" smtClean="0"/>
              <a:t>azaan</a:t>
            </a:r>
            <a:r>
              <a:rPr lang="en-US" sz="1800" baseline="0" dirty="0" smtClean="0"/>
              <a:t> was done, he would just become a stranger. His mind and body started preparing for </a:t>
            </a:r>
            <a:r>
              <a:rPr lang="en-US" sz="1800" baseline="0" dirty="0" err="1" smtClean="0"/>
              <a:t>salah</a:t>
            </a:r>
            <a:r>
              <a:rPr lang="en-US" sz="1800" baseline="0" dirty="0" smtClean="0"/>
              <a:t>. That is what we are suppose to do. You hear the </a:t>
            </a:r>
            <a:r>
              <a:rPr lang="en-US" sz="1800" baseline="0" dirty="0" err="1" smtClean="0"/>
              <a:t>azaan</a:t>
            </a:r>
            <a:r>
              <a:rPr lang="en-US" sz="1800" baseline="0" dirty="0" smtClean="0"/>
              <a:t> and you start your preparation for </a:t>
            </a:r>
            <a:r>
              <a:rPr lang="en-US" sz="1800" baseline="0" dirty="0" err="1" smtClean="0"/>
              <a:t>salah</a:t>
            </a:r>
            <a:r>
              <a:rPr lang="en-US" sz="1800" baseline="0" dirty="0" smtClean="0"/>
              <a:t>. Then IA you will be focused during your </a:t>
            </a:r>
            <a:r>
              <a:rPr lang="en-US" sz="1800" baseline="0" dirty="0" err="1" smtClean="0"/>
              <a:t>salah</a:t>
            </a:r>
            <a:r>
              <a:rPr lang="en-US" sz="1800" baseline="0" dirty="0" smtClean="0"/>
              <a:t>. If you just get up from the middle of something and start praying, your mind wanders to what you had been doing. And you just do lip service and physical movements. Your heart is detached. You are just performing a ritual, just going through the actions. Not actually remembering Allah(SWT) and thus not achieving heart’s rest. The chill and the thrill. </a:t>
            </a:r>
            <a:endParaRPr lang="en-US" sz="18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59</a:t>
            </a:fld>
            <a:endParaRPr lang="en-US"/>
          </a:p>
        </p:txBody>
      </p:sp>
    </p:spTree>
    <p:extLst>
      <p:ext uri="{BB962C8B-B14F-4D97-AF65-F5344CB8AC3E}">
        <p14:creationId xmlns:p14="http://schemas.microsoft.com/office/powerpoint/2010/main" val="4132147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2400" dirty="0" smtClean="0"/>
              <a:t>To keep a balance in our lives and to see the complete picture of REALITY we must know about the things we cannot see i.e. the unseen reality.</a:t>
            </a:r>
          </a:p>
          <a:p>
            <a:endParaRPr lang="en-US" sz="2400" dirty="0" smtClean="0"/>
          </a:p>
          <a:p>
            <a:r>
              <a:rPr lang="en-US" sz="2400" dirty="0" smtClean="0"/>
              <a:t>So</a:t>
            </a:r>
            <a:r>
              <a:rPr lang="en-US" sz="2400" baseline="0" dirty="0" smtClean="0"/>
              <a:t> both seen and unseen realities are important. You get full benefit out of them when you keep them in balance.</a:t>
            </a:r>
            <a:endParaRPr lang="en-US" sz="2400" dirty="0" smtClean="0"/>
          </a:p>
          <a:p>
            <a:endParaRPr lang="en-US" sz="2400" dirty="0" smtClean="0"/>
          </a:p>
          <a:p>
            <a:r>
              <a:rPr lang="en-US" sz="2400" dirty="0" smtClean="0"/>
              <a:t>You have to look in</a:t>
            </a:r>
            <a:r>
              <a:rPr lang="en-US" sz="2400" baseline="0" dirty="0" smtClean="0"/>
              <a:t> totality to appreciate everything.</a:t>
            </a:r>
            <a:endParaRPr lang="en-US" sz="2400" dirty="0"/>
          </a:p>
        </p:txBody>
      </p:sp>
      <p:sp>
        <p:nvSpPr>
          <p:cNvPr id="4" name="Slide Number Placeholder 3"/>
          <p:cNvSpPr>
            <a:spLocks noGrp="1"/>
          </p:cNvSpPr>
          <p:nvPr>
            <p:ph type="sldNum" sz="quarter" idx="10"/>
          </p:nvPr>
        </p:nvSpPr>
        <p:spPr/>
        <p:txBody>
          <a:bodyPr/>
          <a:lstStyle/>
          <a:p>
            <a:fld id="{3C5DE1E8-4D8B-456B-8347-3754AED39707}"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4B80FC-EA81-43E9-91BB-FD8B33734EAF}" type="slidenum">
              <a:rPr lang="en-US" smtClean="0"/>
              <a:pPr/>
              <a:t>60</a:t>
            </a:fld>
            <a:endParaRPr lang="en-US"/>
          </a:p>
        </p:txBody>
      </p:sp>
    </p:spTree>
    <p:extLst>
      <p:ext uri="{BB962C8B-B14F-4D97-AF65-F5344CB8AC3E}">
        <p14:creationId xmlns:p14="http://schemas.microsoft.com/office/powerpoint/2010/main" val="8477638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What do we need to do?</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61</a:t>
            </a:fld>
            <a:endParaRPr lang="en-US"/>
          </a:p>
        </p:txBody>
      </p:sp>
    </p:spTree>
    <p:extLst>
      <p:ext uri="{BB962C8B-B14F-4D97-AF65-F5344CB8AC3E}">
        <p14:creationId xmlns:p14="http://schemas.microsoft.com/office/powerpoint/2010/main" val="15027583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How do you think we can do that? Any suggestions?</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62</a:t>
            </a:fld>
            <a:endParaRPr lang="en-US"/>
          </a:p>
        </p:txBody>
      </p:sp>
    </p:spTree>
    <p:extLst>
      <p:ext uri="{BB962C8B-B14F-4D97-AF65-F5344CB8AC3E}">
        <p14:creationId xmlns:p14="http://schemas.microsoft.com/office/powerpoint/2010/main" val="204218361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67200"/>
            <a:ext cx="5486400" cy="4114800"/>
          </a:xfrm>
        </p:spPr>
        <p:txBody>
          <a:bodyPr>
            <a:normAutofit/>
          </a:bodyPr>
          <a:lstStyle/>
          <a:p>
            <a:r>
              <a:rPr lang="en-US" sz="2400" dirty="0" smtClean="0"/>
              <a:t>Beautiful </a:t>
            </a:r>
            <a:r>
              <a:rPr lang="en-US" sz="2400" dirty="0" err="1" smtClean="0"/>
              <a:t>dua</a:t>
            </a:r>
            <a:r>
              <a:rPr lang="en-US" sz="2400" dirty="0" smtClean="0"/>
              <a:t>. At least we can pray for this. This</a:t>
            </a:r>
            <a:r>
              <a:rPr lang="en-US" sz="2400" baseline="0" dirty="0" smtClean="0"/>
              <a:t> may seem unreal to us but Allah(SWT) is Al </a:t>
            </a:r>
            <a:r>
              <a:rPr lang="en-US" sz="2400" baseline="0" dirty="0" err="1" smtClean="0"/>
              <a:t>Qadir</a:t>
            </a:r>
            <a:r>
              <a:rPr lang="en-US" sz="2400" baseline="0" dirty="0" smtClean="0"/>
              <a:t>. He can do anything. We have to do our bit. Put in our effort and make a lot of </a:t>
            </a:r>
            <a:r>
              <a:rPr lang="en-US" sz="2400" baseline="0" dirty="0" err="1" smtClean="0"/>
              <a:t>dua</a:t>
            </a:r>
            <a:r>
              <a:rPr lang="en-US" sz="2400" baseline="0" dirty="0" smtClean="0"/>
              <a:t> and leave the rest to Him. </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63</a:t>
            </a:fld>
            <a:endParaRPr lang="en-US"/>
          </a:p>
        </p:txBody>
      </p:sp>
    </p:spTree>
    <p:extLst>
      <p:ext uri="{BB962C8B-B14F-4D97-AF65-F5344CB8AC3E}">
        <p14:creationId xmlns:p14="http://schemas.microsoft.com/office/powerpoint/2010/main" val="2364387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t>Unseen</a:t>
            </a:r>
            <a:r>
              <a:rPr lang="en-US" sz="2400" baseline="0" dirty="0" smtClean="0"/>
              <a:t> reality is absorbed only by our heart. That is why the Qur’an was revealed directly on </a:t>
            </a:r>
            <a:r>
              <a:rPr lang="en-US" sz="2400" baseline="0" dirty="0" err="1" smtClean="0"/>
              <a:t>Rasool</a:t>
            </a:r>
            <a:r>
              <a:rPr lang="en-US" sz="2400" baseline="0" dirty="0" smtClean="0"/>
              <a:t> Allah(PBUH)’s heart. </a:t>
            </a:r>
          </a:p>
          <a:p>
            <a:endParaRPr lang="en-US" sz="2400" baseline="0" dirty="0" smtClean="0"/>
          </a:p>
          <a:p>
            <a:r>
              <a:rPr lang="en-US" sz="2400" baseline="0" dirty="0" smtClean="0"/>
              <a:t>Our primary receivers are not involved in absorbing unseen reality.</a:t>
            </a:r>
          </a:p>
          <a:p>
            <a:endParaRPr lang="en-US" sz="2400" baseline="0" dirty="0" smtClean="0"/>
          </a:p>
          <a:p>
            <a:r>
              <a:rPr lang="en-US" sz="2400" baseline="0" dirty="0" smtClean="0"/>
              <a:t>And that is why we said that </a:t>
            </a:r>
            <a:r>
              <a:rPr lang="en-US" sz="2400" baseline="0" dirty="0" err="1" smtClean="0"/>
              <a:t>salah</a:t>
            </a:r>
            <a:r>
              <a:rPr lang="en-US" sz="2400" baseline="0" dirty="0" smtClean="0"/>
              <a:t> connects our heart with Allah(SWT), the unseen reality</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7</a:t>
            </a:fld>
            <a:endParaRPr lang="en-US"/>
          </a:p>
        </p:txBody>
      </p:sp>
    </p:spTree>
    <p:extLst>
      <p:ext uri="{BB962C8B-B14F-4D97-AF65-F5344CB8AC3E}">
        <p14:creationId xmlns:p14="http://schemas.microsoft.com/office/powerpoint/2010/main" val="348948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US" sz="2400" dirty="0" smtClean="0"/>
              <a:t>You see a nice dress in a shop, you want to buy it.</a:t>
            </a:r>
          </a:p>
          <a:p>
            <a:r>
              <a:rPr lang="en-US" sz="2400" dirty="0" smtClean="0"/>
              <a:t>You hear a nic</a:t>
            </a:r>
            <a:r>
              <a:rPr lang="en-US" sz="2400" baseline="0" dirty="0" smtClean="0"/>
              <a:t>e song, you want to listen to it again.</a:t>
            </a:r>
          </a:p>
          <a:p>
            <a:r>
              <a:rPr lang="en-US" sz="2400" baseline="0" dirty="0" smtClean="0"/>
              <a:t>You taste some yummy food, you want more of it.</a:t>
            </a:r>
          </a:p>
          <a:p>
            <a:r>
              <a:rPr lang="en-US" sz="2400" baseline="0" dirty="0" smtClean="0"/>
              <a:t>You touch a soft quilt, you want to cuddle in it.</a:t>
            </a:r>
          </a:p>
          <a:p>
            <a:r>
              <a:rPr lang="en-US" sz="2400" baseline="0" dirty="0" smtClean="0"/>
              <a:t>You smell pizza, you want it. </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8</a:t>
            </a:fld>
            <a:endParaRPr lang="en-US"/>
          </a:p>
        </p:txBody>
      </p:sp>
    </p:spTree>
    <p:extLst>
      <p:ext uri="{BB962C8B-B14F-4D97-AF65-F5344CB8AC3E}">
        <p14:creationId xmlns:p14="http://schemas.microsoft.com/office/powerpoint/2010/main" val="2957538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We want pleasure and ecstasy</a:t>
            </a:r>
            <a:r>
              <a:rPr lang="en-US" sz="2400" baseline="0" dirty="0" smtClean="0"/>
              <a:t> and excitement – to feel an adrenaline rush.</a:t>
            </a:r>
          </a:p>
          <a:p>
            <a:endParaRPr lang="en-US" sz="2400" baseline="0" dirty="0" smtClean="0"/>
          </a:p>
          <a:p>
            <a:r>
              <a:rPr lang="en-US" sz="2400" baseline="0" dirty="0" smtClean="0"/>
              <a:t>We like to be on a high. We enjoy that feeling. The </a:t>
            </a:r>
            <a:r>
              <a:rPr lang="en-US" sz="2400" baseline="0" dirty="0" err="1" smtClean="0"/>
              <a:t>Whoo</a:t>
            </a:r>
            <a:r>
              <a:rPr lang="en-US" sz="2400" baseline="0" dirty="0" smtClean="0"/>
              <a:t> </a:t>
            </a:r>
            <a:r>
              <a:rPr lang="en-US" sz="2400" baseline="0" dirty="0" err="1" smtClean="0"/>
              <a:t>hoo</a:t>
            </a:r>
            <a:r>
              <a:rPr lang="en-US" sz="2400" baseline="0" dirty="0" smtClean="0"/>
              <a:t> feeling. The Yippee feeling.</a:t>
            </a:r>
            <a:endParaRPr lang="en-US" sz="2400" dirty="0"/>
          </a:p>
        </p:txBody>
      </p:sp>
      <p:sp>
        <p:nvSpPr>
          <p:cNvPr id="4" name="Slide Number Placeholder 3"/>
          <p:cNvSpPr>
            <a:spLocks noGrp="1"/>
          </p:cNvSpPr>
          <p:nvPr>
            <p:ph type="sldNum" sz="quarter" idx="10"/>
          </p:nvPr>
        </p:nvSpPr>
        <p:spPr/>
        <p:txBody>
          <a:bodyPr/>
          <a:lstStyle/>
          <a:p>
            <a:fld id="{A84B80FC-EA81-43E9-91BB-FD8B33734EA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E2088F-1E6C-4ACC-8187-C914B0A574A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581E4C0-FBE6-4630-AB8D-DDCEA6D3902D}"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5B17B0-3004-4AF9-8E42-3757FEB83E3E}"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ADADA1C-4E49-4AE1-AACD-3ED3C8E80E8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5029B34-D8C8-411F-AF9B-4C76210685FC}"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3015968-3ECB-455F-9775-158F80241652}"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6AC058D-6A74-4C24-828E-477B4E774081}"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C1B805-0CBA-4667-AD9D-37CF16991EA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644B81-CA96-469A-99FA-165811FFE15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31C9BDF-08BE-49E0-841C-ABED9BF16984}"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1B29EA-7830-4C6C-BCAA-9B8ABF8E50B7}"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4/10/2012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E1911EA0-B706-4D80-809C-A05805298F8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4/10/2012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1.gif"/></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11.gif"/></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11.gif"/></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33.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35.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3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8.gif"/><Relationship Id="rId5" Type="http://schemas.openxmlformats.org/officeDocument/2006/relationships/image" Target="../media/image26.gif"/><Relationship Id="rId4" Type="http://schemas.openxmlformats.org/officeDocument/2006/relationships/image" Target="../media/image57.jpeg"/></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62.jpeg"/></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62.jpeg"/></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7" Type="http://schemas.openxmlformats.org/officeDocument/2006/relationships/image" Target="../media/image62.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66.jpeg"/><Relationship Id="rId4" Type="http://schemas.openxmlformats.org/officeDocument/2006/relationships/image" Target="../media/image65.jpeg"/></Relationships>
</file>

<file path=ppt/slides/_rels/slide4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10.jpeg"/></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10.jpeg"/></Relationships>
</file>

<file path=ppt/slides/_rels/slide4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53.x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 Id="rId9" Type="http://schemas.openxmlformats.org/officeDocument/2006/relationships/image" Target="../media/image84.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normAutofit lnSpcReduction="10000"/>
          </a:bodyPr>
          <a:lstStyle/>
          <a:p>
            <a:pPr algn="ctr">
              <a:buNone/>
            </a:pPr>
            <a:r>
              <a:rPr lang="en-US" sz="9600" dirty="0" smtClean="0">
                <a:latin typeface="Comic Sans MS" pitchFamily="66" charset="0"/>
              </a:rPr>
              <a:t>Significance of Salah</a:t>
            </a:r>
          </a:p>
          <a:p>
            <a:pPr algn="ctr">
              <a:buNone/>
            </a:pPr>
            <a:r>
              <a:rPr lang="en-US" sz="9600" dirty="0" smtClean="0">
                <a:latin typeface="Comic Sans MS" pitchFamily="66" charset="0"/>
              </a:rPr>
              <a:t>Part 2</a:t>
            </a:r>
            <a:endParaRPr lang="en-US" sz="9600" dirty="0">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73732" name="Picture 4" descr="http://benjamincrowder.com/wp-content/uploads/2007/11/CloudNine-Small1.png"/>
          <p:cNvPicPr>
            <a:picLocks noChangeAspect="1" noChangeArrowheads="1"/>
          </p:cNvPicPr>
          <p:nvPr/>
        </p:nvPicPr>
        <p:blipFill>
          <a:blip r:embed="rId3"/>
          <a:srcRect/>
          <a:stretch>
            <a:fillRect/>
          </a:stretch>
        </p:blipFill>
        <p:spPr bwMode="auto">
          <a:xfrm>
            <a:off x="0" y="1"/>
            <a:ext cx="9144000" cy="6858000"/>
          </a:xfrm>
          <a:prstGeom prst="rect">
            <a:avLst/>
          </a:prstGeom>
          <a:noFill/>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762000"/>
            <a:ext cx="8229600" cy="6096000"/>
          </a:xfrm>
        </p:spPr>
        <p:txBody>
          <a:bodyPr>
            <a:normAutofit/>
          </a:bodyPr>
          <a:lstStyle/>
          <a:p>
            <a:endParaRPr lang="en-US" sz="4400" dirty="0" smtClean="0">
              <a:latin typeface="Comic Sans MS" pitchFamily="66" charset="0"/>
            </a:endParaRPr>
          </a:p>
          <a:p>
            <a:r>
              <a:rPr lang="en-US" sz="4400" dirty="0" smtClean="0">
                <a:latin typeface="Comic Sans MS" pitchFamily="66" charset="0"/>
              </a:rPr>
              <a:t>Ecstasy</a:t>
            </a:r>
          </a:p>
          <a:p>
            <a:r>
              <a:rPr lang="en-US" sz="4400" dirty="0" smtClean="0">
                <a:latin typeface="Comic Sans MS" pitchFamily="66" charset="0"/>
              </a:rPr>
              <a:t>Delight</a:t>
            </a:r>
          </a:p>
          <a:p>
            <a:r>
              <a:rPr lang="en-US" sz="4400" dirty="0" smtClean="0">
                <a:latin typeface="Comic Sans MS" pitchFamily="66" charset="0"/>
              </a:rPr>
              <a:t>Joy</a:t>
            </a:r>
          </a:p>
          <a:p>
            <a:r>
              <a:rPr lang="en-US" sz="4400" dirty="0" smtClean="0">
                <a:latin typeface="Comic Sans MS" pitchFamily="66" charset="0"/>
              </a:rPr>
              <a:t>Rapture</a:t>
            </a:r>
          </a:p>
          <a:p>
            <a:r>
              <a:rPr lang="en-US" sz="4400" b="1" dirty="0" smtClean="0">
                <a:solidFill>
                  <a:srgbClr val="FF0000"/>
                </a:solidFill>
                <a:latin typeface="Comic Sans MS" pitchFamily="66" charset="0"/>
              </a:rPr>
              <a:t>Seventh Heaven</a:t>
            </a:r>
          </a:p>
          <a:p>
            <a:r>
              <a:rPr lang="en-US" sz="4400" b="1" dirty="0" smtClean="0">
                <a:solidFill>
                  <a:srgbClr val="FF0000"/>
                </a:solidFill>
                <a:latin typeface="Comic Sans MS" pitchFamily="66" charset="0"/>
              </a:rPr>
              <a:t>Cloud nine</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2051" name="Picture 3" descr="C:\Users\Nosheen\Desktop\Pictures\Picture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838200"/>
            <a:ext cx="3810000" cy="540240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 name="Picture 4" descr="http://nicoleleeartistry.files.wordpress.com/2008/04/yippee_big.gif"/>
          <p:cNvPicPr>
            <a:picLocks noChangeAspect="1" noChangeArrowheads="1"/>
          </p:cNvPicPr>
          <p:nvPr/>
        </p:nvPicPr>
        <p:blipFill>
          <a:blip r:embed="rId4"/>
          <a:srcRect/>
          <a:stretch>
            <a:fillRect/>
          </a:stretch>
        </p:blipFill>
        <p:spPr bwMode="auto">
          <a:xfrm>
            <a:off x="4800600" y="228600"/>
            <a:ext cx="2895600" cy="1783121"/>
          </a:xfrm>
          <a:prstGeom prst="rect">
            <a:avLst/>
          </a:prstGeom>
          <a:noFill/>
          <a:scene3d>
            <a:camera prst="isometricOffAxis2Left"/>
            <a:lightRig rig="threePt" dir="t"/>
          </a:scene3d>
        </p:spPr>
      </p:pic>
      <p:pic>
        <p:nvPicPr>
          <p:cNvPr id="2050" name="Picture 2" descr="C:\Users\Nosheen\Desktop\Pictures\Picture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838200"/>
            <a:ext cx="3505200" cy="5334000"/>
          </a:xfrm>
          <a:prstGeom prst="rect">
            <a:avLst/>
          </a:prstGeom>
          <a:noFill/>
          <a:scene3d>
            <a:camera prst="isometricRightUp"/>
            <a:lightRig rig="threePt" dir="t"/>
          </a:scene3d>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85" decel="100000"/>
                                        <p:tgtEl>
                                          <p:spTgt spid="6"/>
                                        </p:tgtEl>
                                      </p:cBhvr>
                                    </p:animEffect>
                                    <p:animScale>
                                      <p:cBhvr>
                                        <p:cTn id="8" dur="385" decel="100000"/>
                                        <p:tgtEl>
                                          <p:spTgt spid="6"/>
                                        </p:tgtEl>
                                      </p:cBhvr>
                                      <p:from x="10000" y="10000"/>
                                      <p:to x="200000" y="450000"/>
                                    </p:animScale>
                                    <p:animScale>
                                      <p:cBhvr>
                                        <p:cTn id="9" dur="615" accel="100000" fill="hold">
                                          <p:stCondLst>
                                            <p:cond delay="385"/>
                                          </p:stCondLst>
                                        </p:cTn>
                                        <p:tgtEl>
                                          <p:spTgt spid="6"/>
                                        </p:tgtEl>
                                      </p:cBhvr>
                                      <p:from x="200000" y="450000"/>
                                      <p:to x="100000" y="100000"/>
                                    </p:animScale>
                                    <p:set>
                                      <p:cBhvr>
                                        <p:cTn id="10" dur="385" fill="hold"/>
                                        <p:tgtEl>
                                          <p:spTgt spid="6"/>
                                        </p:tgtEl>
                                        <p:attrNameLst>
                                          <p:attrName>ppt_x</p:attrName>
                                        </p:attrNameLst>
                                      </p:cBhvr>
                                      <p:to>
                                        <p:strVal val="(0.5)"/>
                                      </p:to>
                                    </p:set>
                                    <p:anim from="(0.5)" to="(#ppt_x)" calcmode="lin" valueType="num">
                                      <p:cBhvr>
                                        <p:cTn id="11" dur="615" accel="100000" fill="hold">
                                          <p:stCondLst>
                                            <p:cond delay="385"/>
                                          </p:stCondLst>
                                        </p:cTn>
                                        <p:tgtEl>
                                          <p:spTgt spid="6"/>
                                        </p:tgtEl>
                                        <p:attrNameLst>
                                          <p:attrName>ppt_x</p:attrName>
                                        </p:attrNameLst>
                                      </p:cBhvr>
                                    </p:anim>
                                    <p:set>
                                      <p:cBhvr>
                                        <p:cTn id="12" dur="385" fill="hold"/>
                                        <p:tgtEl>
                                          <p:spTgt spid="6"/>
                                        </p:tgtEl>
                                        <p:attrNameLst>
                                          <p:attrName>ppt_y</p:attrName>
                                        </p:attrNameLst>
                                      </p:cBhvr>
                                      <p:to>
                                        <p:strVal val="(#ppt_y+0.4)"/>
                                      </p:to>
                                    </p:set>
                                    <p:anim from="(#ppt_y+0.4)" to="(#ppt_y)" calcmode="lin" valueType="num">
                                      <p:cBhvr>
                                        <p:cTn id="13" dur="615" accel="100000" fill="hold">
                                          <p:stCondLst>
                                            <p:cond delay="385"/>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3075" name="Picture 3" descr="C:\Users\Nosheen\Desktop\Pictures\Picture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921327"/>
            <a:ext cx="3606800" cy="54102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Nosheen\Desktop\Pictures\Picture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133" y="914400"/>
            <a:ext cx="3893534" cy="5410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6" name="Picture 2" descr="http://pro.corbis.com/images/42-20084898.jpg?size=67&amp;uid=%7b5548bed4-fbe8-4a73-ae29-e0c1964d27a1%7d"/>
          <p:cNvPicPr>
            <a:picLocks noChangeAspect="1" noChangeArrowheads="1"/>
          </p:cNvPicPr>
          <p:nvPr/>
        </p:nvPicPr>
        <p:blipFill>
          <a:blip r:embed="rId5"/>
          <a:srcRect l="2500" t="14128"/>
          <a:stretch>
            <a:fillRect/>
          </a:stretch>
        </p:blipFill>
        <p:spPr bwMode="auto">
          <a:xfrm>
            <a:off x="3200400" y="304800"/>
            <a:ext cx="2871701" cy="1790212"/>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descr="C:\Users\Nosheen\Desktop\Pictures\Picture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0844" y="270164"/>
            <a:ext cx="4366084" cy="590203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 name="Picture 4" descr="http://nicoleleeartistry.files.wordpress.com/2008/04/yippee_big.gif"/>
          <p:cNvPicPr>
            <a:picLocks noChangeAspect="1" noChangeArrowheads="1"/>
          </p:cNvPicPr>
          <p:nvPr/>
        </p:nvPicPr>
        <p:blipFill>
          <a:blip r:embed="rId4"/>
          <a:srcRect/>
          <a:stretch>
            <a:fillRect/>
          </a:stretch>
        </p:blipFill>
        <p:spPr bwMode="auto">
          <a:xfrm>
            <a:off x="5867400" y="685800"/>
            <a:ext cx="3000712" cy="1847850"/>
          </a:xfrm>
          <a:prstGeom prst="rect">
            <a:avLst/>
          </a:prstGeom>
          <a:noFill/>
          <a:scene3d>
            <a:camera prst="isometricOffAxis2Left"/>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85" decel="100000"/>
                                        <p:tgtEl>
                                          <p:spTgt spid="6"/>
                                        </p:tgtEl>
                                      </p:cBhvr>
                                    </p:animEffect>
                                    <p:animScale>
                                      <p:cBhvr>
                                        <p:cTn id="8" dur="385" decel="100000"/>
                                        <p:tgtEl>
                                          <p:spTgt spid="6"/>
                                        </p:tgtEl>
                                      </p:cBhvr>
                                      <p:from x="10000" y="10000"/>
                                      <p:to x="200000" y="450000"/>
                                    </p:animScale>
                                    <p:animScale>
                                      <p:cBhvr>
                                        <p:cTn id="9" dur="615" accel="100000" fill="hold">
                                          <p:stCondLst>
                                            <p:cond delay="385"/>
                                          </p:stCondLst>
                                        </p:cTn>
                                        <p:tgtEl>
                                          <p:spTgt spid="6"/>
                                        </p:tgtEl>
                                      </p:cBhvr>
                                      <p:from x="200000" y="450000"/>
                                      <p:to x="100000" y="100000"/>
                                    </p:animScale>
                                    <p:set>
                                      <p:cBhvr>
                                        <p:cTn id="10" dur="385" fill="hold"/>
                                        <p:tgtEl>
                                          <p:spTgt spid="6"/>
                                        </p:tgtEl>
                                        <p:attrNameLst>
                                          <p:attrName>ppt_x</p:attrName>
                                        </p:attrNameLst>
                                      </p:cBhvr>
                                      <p:to>
                                        <p:strVal val="(0.5)"/>
                                      </p:to>
                                    </p:set>
                                    <p:anim from="(0.5)" to="(#ppt_x)" calcmode="lin" valueType="num">
                                      <p:cBhvr>
                                        <p:cTn id="11" dur="615" accel="100000" fill="hold">
                                          <p:stCondLst>
                                            <p:cond delay="385"/>
                                          </p:stCondLst>
                                        </p:cTn>
                                        <p:tgtEl>
                                          <p:spTgt spid="6"/>
                                        </p:tgtEl>
                                        <p:attrNameLst>
                                          <p:attrName>ppt_x</p:attrName>
                                        </p:attrNameLst>
                                      </p:cBhvr>
                                    </p:anim>
                                    <p:set>
                                      <p:cBhvr>
                                        <p:cTn id="12" dur="385" fill="hold"/>
                                        <p:tgtEl>
                                          <p:spTgt spid="6"/>
                                        </p:tgtEl>
                                        <p:attrNameLst>
                                          <p:attrName>ppt_y</p:attrName>
                                        </p:attrNameLst>
                                      </p:cBhvr>
                                      <p:to>
                                        <p:strVal val="(#ppt_y+0.4)"/>
                                      </p:to>
                                    </p:set>
                                    <p:anim from="(#ppt_y+0.4)" to="(#ppt_y)" calcmode="lin" valueType="num">
                                      <p:cBhvr>
                                        <p:cTn id="13" dur="615" accel="100000" fill="hold">
                                          <p:stCondLst>
                                            <p:cond delay="385"/>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5122" name="Picture 2" descr="C:\Users\Nosheen\Desktop\Pictures\Picture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51" y="609600"/>
            <a:ext cx="8205749" cy="56361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lstStyle/>
          <a:p>
            <a:endParaRPr lang="en-US"/>
          </a:p>
        </p:txBody>
      </p:sp>
      <p:pic>
        <p:nvPicPr>
          <p:cNvPr id="5" name="Picture 2" descr="http://pro.corbis.com/images/42-20084898.jpg?size=67&amp;uid=%7b5548bed4-fbe8-4a73-ae29-e0c1964d27a1%7d"/>
          <p:cNvPicPr>
            <a:picLocks noChangeAspect="1" noChangeArrowheads="1"/>
          </p:cNvPicPr>
          <p:nvPr/>
        </p:nvPicPr>
        <p:blipFill>
          <a:blip r:embed="rId4"/>
          <a:srcRect l="2500" t="14128"/>
          <a:stretch>
            <a:fillRect/>
          </a:stretch>
        </p:blipFill>
        <p:spPr bwMode="auto">
          <a:xfrm>
            <a:off x="5105400" y="304800"/>
            <a:ext cx="3681499" cy="2295038"/>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6146" name="Picture 2" descr="C:\Users\Nosheen\Desktop\Pictures\Picture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503" y="1219200"/>
            <a:ext cx="8216297" cy="5029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descr="http://nicoleleeartistry.files.wordpress.com/2008/04/yippee_big.gif"/>
          <p:cNvPicPr>
            <a:picLocks noChangeAspect="1" noChangeArrowheads="1"/>
          </p:cNvPicPr>
          <p:nvPr/>
        </p:nvPicPr>
        <p:blipFill>
          <a:blip r:embed="rId4"/>
          <a:srcRect/>
          <a:stretch>
            <a:fillRect/>
          </a:stretch>
        </p:blipFill>
        <p:spPr bwMode="auto">
          <a:xfrm>
            <a:off x="5715000" y="533400"/>
            <a:ext cx="3248194" cy="2000250"/>
          </a:xfrm>
          <a:prstGeom prst="rect">
            <a:avLst/>
          </a:prstGeom>
          <a:noFill/>
          <a:scene3d>
            <a:camera prst="isometricOffAxis2Left"/>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85" decel="100000"/>
                                        <p:tgtEl>
                                          <p:spTgt spid="5"/>
                                        </p:tgtEl>
                                      </p:cBhvr>
                                    </p:animEffect>
                                    <p:animScale>
                                      <p:cBhvr>
                                        <p:cTn id="8" dur="385" decel="100000"/>
                                        <p:tgtEl>
                                          <p:spTgt spid="5"/>
                                        </p:tgtEl>
                                      </p:cBhvr>
                                      <p:from x="10000" y="10000"/>
                                      <p:to x="200000" y="450000"/>
                                    </p:animScale>
                                    <p:animScale>
                                      <p:cBhvr>
                                        <p:cTn id="9" dur="615" accel="100000" fill="hold">
                                          <p:stCondLst>
                                            <p:cond delay="385"/>
                                          </p:stCondLst>
                                        </p:cTn>
                                        <p:tgtEl>
                                          <p:spTgt spid="5"/>
                                        </p:tgtEl>
                                      </p:cBhvr>
                                      <p:from x="200000" y="450000"/>
                                      <p:to x="100000" y="100000"/>
                                    </p:animScale>
                                    <p:set>
                                      <p:cBhvr>
                                        <p:cTn id="10" dur="385" fill="hold"/>
                                        <p:tgtEl>
                                          <p:spTgt spid="5"/>
                                        </p:tgtEl>
                                        <p:attrNameLst>
                                          <p:attrName>ppt_x</p:attrName>
                                        </p:attrNameLst>
                                      </p:cBhvr>
                                      <p:to>
                                        <p:strVal val="(0.5)"/>
                                      </p:to>
                                    </p:set>
                                    <p:anim from="(0.5)" to="(#ppt_x)" calcmode="lin" valueType="num">
                                      <p:cBhvr>
                                        <p:cTn id="11" dur="615" accel="100000" fill="hold">
                                          <p:stCondLst>
                                            <p:cond delay="385"/>
                                          </p:stCondLst>
                                        </p:cTn>
                                        <p:tgtEl>
                                          <p:spTgt spid="5"/>
                                        </p:tgtEl>
                                        <p:attrNameLst>
                                          <p:attrName>ppt_x</p:attrName>
                                        </p:attrNameLst>
                                      </p:cBhvr>
                                    </p:anim>
                                    <p:set>
                                      <p:cBhvr>
                                        <p:cTn id="12" dur="385" fill="hold"/>
                                        <p:tgtEl>
                                          <p:spTgt spid="5"/>
                                        </p:tgtEl>
                                        <p:attrNameLst>
                                          <p:attrName>ppt_y</p:attrName>
                                        </p:attrNameLst>
                                      </p:cBhvr>
                                      <p:to>
                                        <p:strVal val="(#ppt_y+0.4)"/>
                                      </p:to>
                                    </p:set>
                                    <p:anim from="(#ppt_y+0.4)" to="(#ppt_y)" calcmode="lin" valueType="num">
                                      <p:cBhvr>
                                        <p:cTn id="13" dur="615" accel="100000" fill="hold">
                                          <p:stCondLst>
                                            <p:cond delay="385"/>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7171" name="Picture 3" descr="C:\Users\Nosheen\Desktop\Pictures\Picture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2577" y="325573"/>
            <a:ext cx="3356652" cy="5846627"/>
          </a:xfrm>
          <a:prstGeom prst="rect">
            <a:avLst/>
          </a:prstGeom>
          <a:noFill/>
          <a:scene3d>
            <a:camera prst="isometricLeftDown"/>
            <a:lightRig rig="threePt" dir="t"/>
          </a:scene3d>
          <a:extLst>
            <a:ext uri="{909E8E84-426E-40DD-AFC4-6F175D3DCCD1}">
              <a14:hiddenFill xmlns:a14="http://schemas.microsoft.com/office/drawing/2010/main">
                <a:solidFill>
                  <a:srgbClr val="FFFFFF"/>
                </a:solidFill>
              </a14:hiddenFill>
            </a:ext>
          </a:extLst>
        </p:spPr>
      </p:pic>
      <p:pic>
        <p:nvPicPr>
          <p:cNvPr id="7170" name="Picture 2" descr="C:\Users\Nosheen\Desktop\Pictures\Picture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325573"/>
            <a:ext cx="3622733" cy="5999027"/>
          </a:xfrm>
          <a:prstGeom prst="rect">
            <a:avLst/>
          </a:prstGeom>
          <a:noFill/>
          <a:scene3d>
            <a:camera prst="isometricRightUp"/>
            <a:lightRig rig="threePt" dir="t"/>
          </a:scene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 name="Picture 2" descr="http://pro.corbis.com/images/42-20084898.jpg?size=67&amp;uid=%7b5548bed4-fbe8-4a73-ae29-e0c1964d27a1%7d"/>
          <p:cNvPicPr>
            <a:picLocks noChangeAspect="1" noChangeArrowheads="1"/>
          </p:cNvPicPr>
          <p:nvPr/>
        </p:nvPicPr>
        <p:blipFill>
          <a:blip r:embed="rId5"/>
          <a:srcRect l="2500" t="14128"/>
          <a:stretch>
            <a:fillRect/>
          </a:stretch>
        </p:blipFill>
        <p:spPr bwMode="auto">
          <a:xfrm>
            <a:off x="3124200" y="3733800"/>
            <a:ext cx="2825866" cy="1761638"/>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8194" name="Picture 2" descr="C:\Users\Nosheen\Desktop\Pictures\Picture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89214"/>
            <a:ext cx="6143625" cy="417195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Nosheen\Desktop\Pictures\Picture12.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486400" y="1981200"/>
            <a:ext cx="3074890" cy="45259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pic>
        <p:nvPicPr>
          <p:cNvPr id="6" name="Picture 4" descr="http://nicoleleeartistry.files.wordpress.com/2008/04/yippee_big.gif"/>
          <p:cNvPicPr>
            <a:picLocks noChangeAspect="1" noChangeArrowheads="1"/>
          </p:cNvPicPr>
          <p:nvPr/>
        </p:nvPicPr>
        <p:blipFill>
          <a:blip r:embed="rId5"/>
          <a:srcRect/>
          <a:stretch>
            <a:fillRect/>
          </a:stretch>
        </p:blipFill>
        <p:spPr bwMode="auto">
          <a:xfrm>
            <a:off x="2590800" y="3810000"/>
            <a:ext cx="3217258" cy="1981200"/>
          </a:xfrm>
          <a:prstGeom prst="rect">
            <a:avLst/>
          </a:prstGeom>
          <a:noFill/>
          <a:scene3d>
            <a:camera prst="isometricOffAxis2Left"/>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85" decel="100000"/>
                                        <p:tgtEl>
                                          <p:spTgt spid="6"/>
                                        </p:tgtEl>
                                      </p:cBhvr>
                                    </p:animEffect>
                                    <p:animScale>
                                      <p:cBhvr>
                                        <p:cTn id="8" dur="385" decel="100000"/>
                                        <p:tgtEl>
                                          <p:spTgt spid="6"/>
                                        </p:tgtEl>
                                      </p:cBhvr>
                                      <p:from x="10000" y="10000"/>
                                      <p:to x="200000" y="450000"/>
                                    </p:animScale>
                                    <p:animScale>
                                      <p:cBhvr>
                                        <p:cTn id="9" dur="615" accel="100000" fill="hold">
                                          <p:stCondLst>
                                            <p:cond delay="385"/>
                                          </p:stCondLst>
                                        </p:cTn>
                                        <p:tgtEl>
                                          <p:spTgt spid="6"/>
                                        </p:tgtEl>
                                      </p:cBhvr>
                                      <p:from x="200000" y="450000"/>
                                      <p:to x="100000" y="100000"/>
                                    </p:animScale>
                                    <p:set>
                                      <p:cBhvr>
                                        <p:cTn id="10" dur="385" fill="hold"/>
                                        <p:tgtEl>
                                          <p:spTgt spid="6"/>
                                        </p:tgtEl>
                                        <p:attrNameLst>
                                          <p:attrName>ppt_x</p:attrName>
                                        </p:attrNameLst>
                                      </p:cBhvr>
                                      <p:to>
                                        <p:strVal val="(0.5)"/>
                                      </p:to>
                                    </p:set>
                                    <p:anim from="(0.5)" to="(#ppt_x)" calcmode="lin" valueType="num">
                                      <p:cBhvr>
                                        <p:cTn id="11" dur="615" accel="100000" fill="hold">
                                          <p:stCondLst>
                                            <p:cond delay="385"/>
                                          </p:stCondLst>
                                        </p:cTn>
                                        <p:tgtEl>
                                          <p:spTgt spid="6"/>
                                        </p:tgtEl>
                                        <p:attrNameLst>
                                          <p:attrName>ppt_x</p:attrName>
                                        </p:attrNameLst>
                                      </p:cBhvr>
                                    </p:anim>
                                    <p:set>
                                      <p:cBhvr>
                                        <p:cTn id="12" dur="385" fill="hold"/>
                                        <p:tgtEl>
                                          <p:spTgt spid="6"/>
                                        </p:tgtEl>
                                        <p:attrNameLst>
                                          <p:attrName>ppt_y</p:attrName>
                                        </p:attrNameLst>
                                      </p:cBhvr>
                                      <p:to>
                                        <p:strVal val="(#ppt_y+0.4)"/>
                                      </p:to>
                                    </p:set>
                                    <p:anim from="(#ppt_y+0.4)" to="(#ppt_y)" calcmode="lin" valueType="num">
                                      <p:cBhvr>
                                        <p:cTn id="13" dur="615" accel="100000" fill="hold">
                                          <p:stCondLst>
                                            <p:cond delay="385"/>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a:t>
            </a:r>
            <a:endParaRPr lang="en-US" dirty="0"/>
          </a:p>
        </p:txBody>
      </p:sp>
      <p:sp>
        <p:nvSpPr>
          <p:cNvPr id="3" name="Content Placeholder 2"/>
          <p:cNvSpPr>
            <a:spLocks noGrp="1"/>
          </p:cNvSpPr>
          <p:nvPr>
            <p:ph idx="1"/>
          </p:nvPr>
        </p:nvSpPr>
        <p:spPr>
          <a:xfrm>
            <a:off x="457200" y="1600200"/>
            <a:ext cx="8229600" cy="4876800"/>
          </a:xfrm>
        </p:spPr>
        <p:txBody>
          <a:bodyPr>
            <a:noAutofit/>
          </a:bodyPr>
          <a:lstStyle/>
          <a:p>
            <a:pPr algn="ctr">
              <a:buNone/>
            </a:pPr>
            <a:r>
              <a:rPr lang="en-US" sz="6600" dirty="0" smtClean="0">
                <a:solidFill>
                  <a:schemeClr val="bg1">
                    <a:lumMod val="95000"/>
                  </a:schemeClr>
                </a:solidFill>
                <a:latin typeface="Comic Sans MS" pitchFamily="66" charset="0"/>
              </a:rPr>
              <a:t>WHEW that’s tiring!</a:t>
            </a:r>
          </a:p>
          <a:p>
            <a:pPr algn="ctr">
              <a:buNone/>
            </a:pPr>
            <a:endParaRPr lang="en-US" sz="6600" dirty="0" smtClean="0">
              <a:solidFill>
                <a:schemeClr val="bg1">
                  <a:lumMod val="95000"/>
                </a:schemeClr>
              </a:solidFill>
              <a:latin typeface="Comic Sans MS" pitchFamily="66" charset="0"/>
            </a:endParaRPr>
          </a:p>
          <a:p>
            <a:pPr algn="ctr">
              <a:buNone/>
            </a:pPr>
            <a:endParaRPr lang="en-US" sz="6600" dirty="0" smtClean="0">
              <a:solidFill>
                <a:schemeClr val="bg1">
                  <a:lumMod val="95000"/>
                </a:schemeClr>
              </a:solidFill>
              <a:latin typeface="Comic Sans MS" pitchFamily="66" charset="0"/>
            </a:endParaRPr>
          </a:p>
          <a:p>
            <a:pPr algn="ctr">
              <a:buNone/>
            </a:pPr>
            <a:r>
              <a:rPr lang="en-US" sz="4800" dirty="0" smtClean="0">
                <a:solidFill>
                  <a:schemeClr val="bg1">
                    <a:lumMod val="95000"/>
                  </a:schemeClr>
                </a:solidFill>
                <a:latin typeface="Comic Sans MS" pitchFamily="66" charset="0"/>
              </a:rPr>
              <a:t>Our </a:t>
            </a:r>
            <a:r>
              <a:rPr lang="en-US" sz="4800" dirty="0" smtClean="0">
                <a:solidFill>
                  <a:srgbClr val="FF0000"/>
                </a:solidFill>
                <a:latin typeface="Comic Sans MS" pitchFamily="66" charset="0"/>
              </a:rPr>
              <a:t>“HEART” </a:t>
            </a:r>
            <a:r>
              <a:rPr lang="en-US" sz="4800" dirty="0" smtClean="0">
                <a:solidFill>
                  <a:schemeClr val="bg1">
                    <a:lumMod val="95000"/>
                  </a:schemeClr>
                </a:solidFill>
                <a:latin typeface="Comic Sans MS" pitchFamily="66" charset="0"/>
              </a:rPr>
              <a:t>needs a break</a:t>
            </a:r>
          </a:p>
          <a:p>
            <a:pPr algn="ctr">
              <a:buNone/>
            </a:pPr>
            <a:endParaRPr lang="en-US" sz="800" dirty="0" smtClean="0">
              <a:solidFill>
                <a:schemeClr val="bg1">
                  <a:lumMod val="95000"/>
                </a:schemeClr>
              </a:solidFill>
              <a:latin typeface="Comic Sans MS" pitchFamily="66" charset="0"/>
            </a:endParaRPr>
          </a:p>
          <a:p>
            <a:pPr algn="ctr">
              <a:buNone/>
            </a:pPr>
            <a:endParaRPr lang="en-US" sz="9600" dirty="0">
              <a:solidFill>
                <a:schemeClr val="bg1">
                  <a:lumMod val="95000"/>
                </a:schemeClr>
              </a:solidFill>
              <a:latin typeface="Comic Sans MS" pitchFamily="66" charset="0"/>
            </a:endParaRPr>
          </a:p>
        </p:txBody>
      </p:sp>
      <p:pic>
        <p:nvPicPr>
          <p:cNvPr id="4" name="Picture 2" descr="http://www.artie.com/valentines_day/arg-beating-heart-sfx-url.gif"/>
          <p:cNvPicPr>
            <a:picLocks noChangeAspect="1" noChangeArrowheads="1" noCrop="1"/>
          </p:cNvPicPr>
          <p:nvPr/>
        </p:nvPicPr>
        <p:blipFill>
          <a:blip r:embed="rId3"/>
          <a:srcRect/>
          <a:stretch>
            <a:fillRect/>
          </a:stretch>
        </p:blipFill>
        <p:spPr bwMode="auto">
          <a:xfrm>
            <a:off x="3581400" y="2895600"/>
            <a:ext cx="198701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p:cTn id="1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
                                        </p:tgtEl>
                                        <p:attrNameLst>
                                          <p:attrName>ppt_x</p:attrName>
                                          <p:attrName>ppt_y</p:attrName>
                                        </p:attrNameLst>
                                      </p:cBhvr>
                                    </p:animMotion>
                                    <p:animEffect transition="in" filter="fade">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3666" name="Picture 2" descr="http://content.ytmnd.com/content/2/6/e/26e38e3c7cf1323c7da46e24d6653b30.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5" name="Picture 2" descr="http://media.mlgpro.com/site/images/features/chillout.GIF"/>
          <p:cNvPicPr>
            <a:picLocks noChangeAspect="1" noChangeArrowheads="1"/>
          </p:cNvPicPr>
          <p:nvPr/>
        </p:nvPicPr>
        <p:blipFill>
          <a:blip r:embed="rId4"/>
          <a:srcRect t="3896" r="6122"/>
          <a:stretch>
            <a:fillRect/>
          </a:stretch>
        </p:blipFill>
        <p:spPr bwMode="auto">
          <a:xfrm>
            <a:off x="6553200" y="4572000"/>
            <a:ext cx="2310715" cy="1858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0000"/>
            <a:lum/>
          </a:blip>
          <a:srcRect/>
          <a:stretch>
            <a:fillRect l="-4000" t="-29000" r="-4000" b="-2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4346" y="1428736"/>
            <a:ext cx="6057888" cy="1470025"/>
          </a:xfrm>
        </p:spPr>
        <p:txBody>
          <a:bodyPr>
            <a:noAutofit/>
          </a:bodyPr>
          <a:lstStyle/>
          <a:p>
            <a:r>
              <a:rPr lang="en-US" sz="8000" dirty="0" smtClean="0">
                <a:latin typeface="Comic Sans MS" pitchFamily="66" charset="0"/>
              </a:rPr>
              <a:t>SALAH </a:t>
            </a:r>
            <a:br>
              <a:rPr lang="en-US" sz="8000" dirty="0" smtClean="0">
                <a:latin typeface="Comic Sans MS" pitchFamily="66" charset="0"/>
              </a:rPr>
            </a:br>
            <a:r>
              <a:rPr lang="en-US" sz="8000" dirty="0" smtClean="0">
                <a:latin typeface="Comic Sans MS" pitchFamily="66" charset="0"/>
              </a:rPr>
              <a:t>is …</a:t>
            </a:r>
            <a:br>
              <a:rPr lang="en-US" sz="8000" dirty="0" smtClean="0">
                <a:latin typeface="Comic Sans MS" pitchFamily="66" charset="0"/>
              </a:rPr>
            </a:br>
            <a:endParaRPr lang="en-US" sz="8000" dirty="0">
              <a:latin typeface="Comic Sans MS" pitchFamily="66" charset="0"/>
            </a:endParaRPr>
          </a:p>
        </p:txBody>
      </p:sp>
      <p:sp>
        <p:nvSpPr>
          <p:cNvPr id="6" name="TextBox 5"/>
          <p:cNvSpPr txBox="1"/>
          <p:nvPr/>
        </p:nvSpPr>
        <p:spPr>
          <a:xfrm>
            <a:off x="5357818" y="3786190"/>
            <a:ext cx="3571868" cy="2554545"/>
          </a:xfrm>
          <a:prstGeom prst="rect">
            <a:avLst/>
          </a:prstGeom>
          <a:noFill/>
        </p:spPr>
        <p:txBody>
          <a:bodyPr wrap="square" rtlCol="0">
            <a:spAutoFit/>
          </a:bodyPr>
          <a:lstStyle/>
          <a:p>
            <a:r>
              <a:rPr lang="en-US" sz="8000" dirty="0" smtClean="0">
                <a:latin typeface="Comic Sans MS" pitchFamily="66" charset="0"/>
              </a:rPr>
              <a:t>…OUR PEG</a:t>
            </a:r>
            <a:endParaRPr lang="en-US" sz="8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9218" name="Picture 2" descr="C:\Users\Nosheen\Desktop\Pictures\Picture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33400"/>
            <a:ext cx="7924800" cy="582941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5" name="TextBox 4"/>
          <p:cNvSpPr txBox="1"/>
          <p:nvPr/>
        </p:nvSpPr>
        <p:spPr>
          <a:xfrm>
            <a:off x="609600" y="1371600"/>
            <a:ext cx="2802370" cy="1569660"/>
          </a:xfrm>
          <a:prstGeom prst="rect">
            <a:avLst/>
          </a:prstGeom>
          <a:noFill/>
        </p:spPr>
        <p:txBody>
          <a:bodyPr wrap="none" rtlCol="0">
            <a:spAutoFit/>
          </a:bodyPr>
          <a:lstStyle/>
          <a:p>
            <a:r>
              <a:rPr lang="en-US" sz="9600" dirty="0" err="1" smtClean="0">
                <a:latin typeface="Comic Sans MS" pitchFamily="66" charset="0"/>
              </a:rPr>
              <a:t>Ahh</a:t>
            </a:r>
            <a:r>
              <a:rPr lang="en-US" sz="9600" dirty="0" smtClean="0">
                <a:latin typeface="Comic Sans MS" pitchFamily="66" charset="0"/>
              </a:rPr>
              <a:t>!</a:t>
            </a:r>
            <a:endParaRPr lang="en-US" sz="9600" dirty="0">
              <a:latin typeface="Comic Sans MS" pitchFamily="66" charset="0"/>
            </a:endParaRPr>
          </a:p>
        </p:txBody>
      </p:sp>
      <p:pic>
        <p:nvPicPr>
          <p:cNvPr id="6" name="Picture 2" descr="http://media.mlgpro.com/site/images/features/chillout.GIF"/>
          <p:cNvPicPr>
            <a:picLocks noChangeAspect="1" noChangeArrowheads="1"/>
          </p:cNvPicPr>
          <p:nvPr/>
        </p:nvPicPr>
        <p:blipFill>
          <a:blip r:embed="rId4"/>
          <a:srcRect t="3896" r="6122"/>
          <a:stretch>
            <a:fillRect/>
          </a:stretch>
        </p:blipFill>
        <p:spPr bwMode="auto">
          <a:xfrm>
            <a:off x="6324600" y="990600"/>
            <a:ext cx="2310715" cy="1858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70" decel="100000"/>
                                        <p:tgtEl>
                                          <p:spTgt spid="6"/>
                                        </p:tgtEl>
                                      </p:cBhvr>
                                    </p:animEffect>
                                    <p:animScale>
                                      <p:cBhvr>
                                        <p:cTn id="15" dur="770" decel="100000"/>
                                        <p:tgtEl>
                                          <p:spTgt spid="6"/>
                                        </p:tgtEl>
                                      </p:cBhvr>
                                      <p:from x="10000" y="10000"/>
                                      <p:to x="200000" y="450000"/>
                                    </p:animScale>
                                    <p:animScale>
                                      <p:cBhvr>
                                        <p:cTn id="16" dur="1230" accel="100000" fill="hold">
                                          <p:stCondLst>
                                            <p:cond delay="770"/>
                                          </p:stCondLst>
                                        </p:cTn>
                                        <p:tgtEl>
                                          <p:spTgt spid="6"/>
                                        </p:tgtEl>
                                      </p:cBhvr>
                                      <p:from x="200000" y="450000"/>
                                      <p:to x="100000" y="100000"/>
                                    </p:animScale>
                                    <p:set>
                                      <p:cBhvr>
                                        <p:cTn id="17" dur="770" fill="hold"/>
                                        <p:tgtEl>
                                          <p:spTgt spid="6"/>
                                        </p:tgtEl>
                                        <p:attrNameLst>
                                          <p:attrName>ppt_x</p:attrName>
                                        </p:attrNameLst>
                                      </p:cBhvr>
                                      <p:to>
                                        <p:strVal val="(0.5)"/>
                                      </p:to>
                                    </p:set>
                                    <p:anim from="(0.5)" to="(#ppt_x)" calcmode="lin" valueType="num">
                                      <p:cBhvr>
                                        <p:cTn id="18" dur="1230" accel="100000" fill="hold">
                                          <p:stCondLst>
                                            <p:cond delay="770"/>
                                          </p:stCondLst>
                                        </p:cTn>
                                        <p:tgtEl>
                                          <p:spTgt spid="6"/>
                                        </p:tgtEl>
                                        <p:attrNameLst>
                                          <p:attrName>ppt_x</p:attrName>
                                        </p:attrNameLst>
                                      </p:cBhvr>
                                    </p:anim>
                                    <p:set>
                                      <p:cBhvr>
                                        <p:cTn id="19" dur="770" fill="hold"/>
                                        <p:tgtEl>
                                          <p:spTgt spid="6"/>
                                        </p:tgtEl>
                                        <p:attrNameLst>
                                          <p:attrName>ppt_y</p:attrName>
                                        </p:attrNameLst>
                                      </p:cBhvr>
                                      <p:to>
                                        <p:strVal val="(#ppt_y+0.4)"/>
                                      </p:to>
                                    </p:set>
                                    <p:anim from="(#ppt_y+0.4)" to="(#ppt_y)" calcmode="lin" valueType="num">
                                      <p:cBhvr>
                                        <p:cTn id="20"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10242" name="Picture 2" descr="C:\Users\Nosheen\Desktop\Pictures\Picture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703685"/>
            <a:ext cx="8229600" cy="54379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5" name="TextBox 4"/>
          <p:cNvSpPr txBox="1"/>
          <p:nvPr/>
        </p:nvSpPr>
        <p:spPr>
          <a:xfrm>
            <a:off x="5257800" y="4572000"/>
            <a:ext cx="3299301" cy="1569660"/>
          </a:xfrm>
          <a:prstGeom prst="rect">
            <a:avLst/>
          </a:prstGeom>
          <a:noFill/>
        </p:spPr>
        <p:txBody>
          <a:bodyPr wrap="none" rtlCol="0">
            <a:spAutoFit/>
          </a:bodyPr>
          <a:lstStyle/>
          <a:p>
            <a:r>
              <a:rPr lang="en-US" sz="9600" dirty="0" smtClean="0">
                <a:latin typeface="Comic Sans MS" pitchFamily="66" charset="0"/>
              </a:rPr>
              <a:t>Umm!</a:t>
            </a:r>
            <a:endParaRPr lang="en-US" sz="9600" dirty="0">
              <a:latin typeface="Comic Sans MS" pitchFamily="66" charset="0"/>
            </a:endParaRPr>
          </a:p>
        </p:txBody>
      </p:sp>
      <p:pic>
        <p:nvPicPr>
          <p:cNvPr id="6" name="Picture 2" descr="http://media.mlgpro.com/site/images/features/chillout.GIF"/>
          <p:cNvPicPr>
            <a:picLocks noChangeAspect="1" noChangeArrowheads="1"/>
          </p:cNvPicPr>
          <p:nvPr/>
        </p:nvPicPr>
        <p:blipFill>
          <a:blip r:embed="rId4"/>
          <a:srcRect t="3896" r="6122"/>
          <a:stretch>
            <a:fillRect/>
          </a:stretch>
        </p:blipFill>
        <p:spPr bwMode="auto">
          <a:xfrm>
            <a:off x="533400" y="4114800"/>
            <a:ext cx="2310715" cy="1858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70" decel="100000"/>
                                        <p:tgtEl>
                                          <p:spTgt spid="6"/>
                                        </p:tgtEl>
                                      </p:cBhvr>
                                    </p:animEffect>
                                    <p:animScale>
                                      <p:cBhvr>
                                        <p:cTn id="15" dur="770" decel="100000"/>
                                        <p:tgtEl>
                                          <p:spTgt spid="6"/>
                                        </p:tgtEl>
                                      </p:cBhvr>
                                      <p:from x="10000" y="10000"/>
                                      <p:to x="200000" y="450000"/>
                                    </p:animScale>
                                    <p:animScale>
                                      <p:cBhvr>
                                        <p:cTn id="16" dur="1230" accel="100000" fill="hold">
                                          <p:stCondLst>
                                            <p:cond delay="770"/>
                                          </p:stCondLst>
                                        </p:cTn>
                                        <p:tgtEl>
                                          <p:spTgt spid="6"/>
                                        </p:tgtEl>
                                      </p:cBhvr>
                                      <p:from x="200000" y="450000"/>
                                      <p:to x="100000" y="100000"/>
                                    </p:animScale>
                                    <p:set>
                                      <p:cBhvr>
                                        <p:cTn id="17" dur="770" fill="hold"/>
                                        <p:tgtEl>
                                          <p:spTgt spid="6"/>
                                        </p:tgtEl>
                                        <p:attrNameLst>
                                          <p:attrName>ppt_x</p:attrName>
                                        </p:attrNameLst>
                                      </p:cBhvr>
                                      <p:to>
                                        <p:strVal val="(0.5)"/>
                                      </p:to>
                                    </p:set>
                                    <p:anim from="(0.5)" to="(#ppt_x)" calcmode="lin" valueType="num">
                                      <p:cBhvr>
                                        <p:cTn id="18" dur="1230" accel="100000" fill="hold">
                                          <p:stCondLst>
                                            <p:cond delay="770"/>
                                          </p:stCondLst>
                                        </p:cTn>
                                        <p:tgtEl>
                                          <p:spTgt spid="6"/>
                                        </p:tgtEl>
                                        <p:attrNameLst>
                                          <p:attrName>ppt_x</p:attrName>
                                        </p:attrNameLst>
                                      </p:cBhvr>
                                    </p:anim>
                                    <p:set>
                                      <p:cBhvr>
                                        <p:cTn id="19" dur="770" fill="hold"/>
                                        <p:tgtEl>
                                          <p:spTgt spid="6"/>
                                        </p:tgtEl>
                                        <p:attrNameLst>
                                          <p:attrName>ppt_y</p:attrName>
                                        </p:attrNameLst>
                                      </p:cBhvr>
                                      <p:to>
                                        <p:strVal val="(#ppt_y+0.4)"/>
                                      </p:to>
                                    </p:set>
                                    <p:anim from="(#ppt_y+0.4)" to="(#ppt_y)" calcmode="lin" valueType="num">
                                      <p:cBhvr>
                                        <p:cTn id="20"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11266" name="Picture 2" descr="C:\Users\Nosheen\Desktop\Pictures\Picture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1" y="1143000"/>
            <a:ext cx="7543800" cy="4800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5" name="TextBox 4"/>
          <p:cNvSpPr txBox="1"/>
          <p:nvPr/>
        </p:nvSpPr>
        <p:spPr>
          <a:xfrm>
            <a:off x="685800" y="4648200"/>
            <a:ext cx="3337773" cy="1569660"/>
          </a:xfrm>
          <a:prstGeom prst="rect">
            <a:avLst/>
          </a:prstGeom>
          <a:noFill/>
        </p:spPr>
        <p:txBody>
          <a:bodyPr wrap="none" rtlCol="0">
            <a:spAutoFit/>
          </a:bodyPr>
          <a:lstStyle/>
          <a:p>
            <a:r>
              <a:rPr lang="en-US" sz="9600" dirty="0" smtClean="0">
                <a:latin typeface="Comic Sans MS" pitchFamily="66" charset="0"/>
              </a:rPr>
              <a:t>Hmm!</a:t>
            </a:r>
            <a:endParaRPr lang="en-US" sz="9600" dirty="0">
              <a:latin typeface="Comic Sans MS" pitchFamily="66" charset="0"/>
            </a:endParaRPr>
          </a:p>
        </p:txBody>
      </p:sp>
      <p:pic>
        <p:nvPicPr>
          <p:cNvPr id="6" name="Picture 2" descr="http://media.mlgpro.com/site/images/features/chillout.GIF"/>
          <p:cNvPicPr>
            <a:picLocks noChangeAspect="1" noChangeArrowheads="1"/>
          </p:cNvPicPr>
          <p:nvPr/>
        </p:nvPicPr>
        <p:blipFill>
          <a:blip r:embed="rId4"/>
          <a:srcRect t="3896" r="6122"/>
          <a:stretch>
            <a:fillRect/>
          </a:stretch>
        </p:blipFill>
        <p:spPr bwMode="auto">
          <a:xfrm>
            <a:off x="685800" y="762000"/>
            <a:ext cx="2310715" cy="1858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70" decel="100000"/>
                                        <p:tgtEl>
                                          <p:spTgt spid="6"/>
                                        </p:tgtEl>
                                      </p:cBhvr>
                                    </p:animEffect>
                                    <p:animScale>
                                      <p:cBhvr>
                                        <p:cTn id="15" dur="770" decel="100000"/>
                                        <p:tgtEl>
                                          <p:spTgt spid="6"/>
                                        </p:tgtEl>
                                      </p:cBhvr>
                                      <p:from x="10000" y="10000"/>
                                      <p:to x="200000" y="450000"/>
                                    </p:animScale>
                                    <p:animScale>
                                      <p:cBhvr>
                                        <p:cTn id="16" dur="1230" accel="100000" fill="hold">
                                          <p:stCondLst>
                                            <p:cond delay="770"/>
                                          </p:stCondLst>
                                        </p:cTn>
                                        <p:tgtEl>
                                          <p:spTgt spid="6"/>
                                        </p:tgtEl>
                                      </p:cBhvr>
                                      <p:from x="200000" y="450000"/>
                                      <p:to x="100000" y="100000"/>
                                    </p:animScale>
                                    <p:set>
                                      <p:cBhvr>
                                        <p:cTn id="17" dur="770" fill="hold"/>
                                        <p:tgtEl>
                                          <p:spTgt spid="6"/>
                                        </p:tgtEl>
                                        <p:attrNameLst>
                                          <p:attrName>ppt_x</p:attrName>
                                        </p:attrNameLst>
                                      </p:cBhvr>
                                      <p:to>
                                        <p:strVal val="(0.5)"/>
                                      </p:to>
                                    </p:set>
                                    <p:anim from="(0.5)" to="(#ppt_x)" calcmode="lin" valueType="num">
                                      <p:cBhvr>
                                        <p:cTn id="18" dur="1230" accel="100000" fill="hold">
                                          <p:stCondLst>
                                            <p:cond delay="770"/>
                                          </p:stCondLst>
                                        </p:cTn>
                                        <p:tgtEl>
                                          <p:spTgt spid="6"/>
                                        </p:tgtEl>
                                        <p:attrNameLst>
                                          <p:attrName>ppt_x</p:attrName>
                                        </p:attrNameLst>
                                      </p:cBhvr>
                                    </p:anim>
                                    <p:set>
                                      <p:cBhvr>
                                        <p:cTn id="19" dur="770" fill="hold"/>
                                        <p:tgtEl>
                                          <p:spTgt spid="6"/>
                                        </p:tgtEl>
                                        <p:attrNameLst>
                                          <p:attrName>ppt_y</p:attrName>
                                        </p:attrNameLst>
                                      </p:cBhvr>
                                      <p:to>
                                        <p:strVal val="(#ppt_y+0.4)"/>
                                      </p:to>
                                    </p:set>
                                    <p:anim from="(#ppt_y+0.4)" to="(#ppt_y)" calcmode="lin" valueType="num">
                                      <p:cBhvr>
                                        <p:cTn id="20"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12290" name="Picture 2" descr="C:\Users\Nosheen\Desktop\Pictures\Picture16.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14800" y="457200"/>
            <a:ext cx="4651675" cy="48307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pic>
        <p:nvPicPr>
          <p:cNvPr id="6" name="Picture 5" descr="http://nicoleleeartistry.files.wordpress.com/2008/04/yippee_big.gif"/>
          <p:cNvPicPr>
            <a:picLocks noChangeAspect="1" noChangeArrowheads="1"/>
          </p:cNvPicPr>
          <p:nvPr/>
        </p:nvPicPr>
        <p:blipFill>
          <a:blip r:embed="rId4"/>
          <a:srcRect/>
          <a:stretch>
            <a:fillRect/>
          </a:stretch>
        </p:blipFill>
        <p:spPr bwMode="auto">
          <a:xfrm>
            <a:off x="533400" y="762000"/>
            <a:ext cx="3248194" cy="2000250"/>
          </a:xfrm>
          <a:prstGeom prst="rect">
            <a:avLst/>
          </a:prstGeom>
          <a:noFill/>
          <a:scene3d>
            <a:camera prst="isometricOffAxis2Left"/>
            <a:lightRig rig="threePt" dir="t"/>
          </a:scene3d>
        </p:spPr>
      </p:pic>
      <p:pic>
        <p:nvPicPr>
          <p:cNvPr id="12291" name="Picture 3" descr="C:\Users\Nosheen\Desktop\Pictures\Picture1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048000"/>
            <a:ext cx="6038850" cy="35926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85" decel="100000"/>
                                        <p:tgtEl>
                                          <p:spTgt spid="6"/>
                                        </p:tgtEl>
                                      </p:cBhvr>
                                    </p:animEffect>
                                    <p:animScale>
                                      <p:cBhvr>
                                        <p:cTn id="8" dur="385" decel="100000"/>
                                        <p:tgtEl>
                                          <p:spTgt spid="6"/>
                                        </p:tgtEl>
                                      </p:cBhvr>
                                      <p:from x="10000" y="10000"/>
                                      <p:to x="200000" y="450000"/>
                                    </p:animScale>
                                    <p:animScale>
                                      <p:cBhvr>
                                        <p:cTn id="9" dur="615" accel="100000" fill="hold">
                                          <p:stCondLst>
                                            <p:cond delay="385"/>
                                          </p:stCondLst>
                                        </p:cTn>
                                        <p:tgtEl>
                                          <p:spTgt spid="6"/>
                                        </p:tgtEl>
                                      </p:cBhvr>
                                      <p:from x="200000" y="450000"/>
                                      <p:to x="100000" y="100000"/>
                                    </p:animScale>
                                    <p:set>
                                      <p:cBhvr>
                                        <p:cTn id="10" dur="385" fill="hold"/>
                                        <p:tgtEl>
                                          <p:spTgt spid="6"/>
                                        </p:tgtEl>
                                        <p:attrNameLst>
                                          <p:attrName>ppt_x</p:attrName>
                                        </p:attrNameLst>
                                      </p:cBhvr>
                                      <p:to>
                                        <p:strVal val="(0.5)"/>
                                      </p:to>
                                    </p:set>
                                    <p:anim from="(0.5)" to="(#ppt_x)" calcmode="lin" valueType="num">
                                      <p:cBhvr>
                                        <p:cTn id="11" dur="615" accel="100000" fill="hold">
                                          <p:stCondLst>
                                            <p:cond delay="385"/>
                                          </p:stCondLst>
                                        </p:cTn>
                                        <p:tgtEl>
                                          <p:spTgt spid="6"/>
                                        </p:tgtEl>
                                        <p:attrNameLst>
                                          <p:attrName>ppt_x</p:attrName>
                                        </p:attrNameLst>
                                      </p:cBhvr>
                                    </p:anim>
                                    <p:set>
                                      <p:cBhvr>
                                        <p:cTn id="12" dur="385" fill="hold"/>
                                        <p:tgtEl>
                                          <p:spTgt spid="6"/>
                                        </p:tgtEl>
                                        <p:attrNameLst>
                                          <p:attrName>ppt_y</p:attrName>
                                        </p:attrNameLst>
                                      </p:cBhvr>
                                      <p:to>
                                        <p:strVal val="(#ppt_y+0.4)"/>
                                      </p:to>
                                    </p:set>
                                    <p:anim from="(#ppt_y+0.4)" to="(#ppt_y)" calcmode="lin" valueType="num">
                                      <p:cBhvr>
                                        <p:cTn id="13" dur="615" accel="100000" fill="hold">
                                          <p:stCondLst>
                                            <p:cond delay="385"/>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descr="http://pro.corbis.com/images/42-15202343.jpg?size=67&amp;uid=%7bd8c70c51-ca40-4c75-8c05-6643360eeba5%7d"/>
          <p:cNvPicPr>
            <a:picLocks noChangeAspect="1" noChangeArrowheads="1"/>
          </p:cNvPicPr>
          <p:nvPr/>
        </p:nvPicPr>
        <p:blipFill>
          <a:blip r:embed="rId3"/>
          <a:srcRect/>
          <a:stretch>
            <a:fillRect/>
          </a:stretch>
        </p:blipFill>
        <p:spPr bwMode="auto">
          <a:xfrm>
            <a:off x="0" y="762000"/>
            <a:ext cx="5642344" cy="3790950"/>
          </a:xfrm>
          <a:prstGeom prst="rect">
            <a:avLst/>
          </a:prstGeom>
          <a:noFill/>
          <a:scene3d>
            <a:camera prst="isometricOffAxis1Right"/>
            <a:lightRig rig="threePt" dir="t"/>
          </a:scene3d>
          <a:sp3d>
            <a:bevelT prst="angle"/>
          </a:sp3d>
        </p:spPr>
      </p:pic>
      <p:pic>
        <p:nvPicPr>
          <p:cNvPr id="33796" name="Picture 4" descr="http://pro.corbis.com/images/42-15202342.jpg?size=67&amp;uid=%7b3d025c2f-0ac5-4189-8589-09ea6fb53756%7d"/>
          <p:cNvPicPr>
            <a:picLocks noChangeAspect="1" noChangeArrowheads="1"/>
          </p:cNvPicPr>
          <p:nvPr/>
        </p:nvPicPr>
        <p:blipFill>
          <a:blip r:embed="rId4"/>
          <a:srcRect/>
          <a:stretch>
            <a:fillRect/>
          </a:stretch>
        </p:blipFill>
        <p:spPr bwMode="auto">
          <a:xfrm>
            <a:off x="5562599" y="1371600"/>
            <a:ext cx="3532187" cy="5265373"/>
          </a:xfrm>
          <a:prstGeom prst="rect">
            <a:avLst/>
          </a:prstGeom>
          <a:noFill/>
          <a:scene3d>
            <a:camera prst="isometricOffAxis2Left"/>
            <a:lightRig rig="threePt" dir="t"/>
          </a:scene3d>
          <a:sp3d>
            <a:bevelT prst="angle"/>
          </a:sp3d>
        </p:spPr>
      </p:pic>
      <p:pic>
        <p:nvPicPr>
          <p:cNvPr id="6" name="Picture 2" descr="http://pro.corbis.com/images/42-20084898.jpg?size=67&amp;uid=%7b5548bed4-fbe8-4a73-ae29-e0c1964d27a1%7d"/>
          <p:cNvPicPr>
            <a:picLocks noChangeAspect="1" noChangeArrowheads="1"/>
          </p:cNvPicPr>
          <p:nvPr/>
        </p:nvPicPr>
        <p:blipFill>
          <a:blip r:embed="rId5"/>
          <a:srcRect l="2500" t="14128"/>
          <a:stretch>
            <a:fillRect/>
          </a:stretch>
        </p:blipFill>
        <p:spPr bwMode="auto">
          <a:xfrm>
            <a:off x="2057400" y="3886200"/>
            <a:ext cx="4400402" cy="2743200"/>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 name="Picture 4" descr="http://www.uaa.alaska.edu/dss/information/images/ReelEyes.jpg"/>
          <p:cNvPicPr>
            <a:picLocks noChangeAspect="1" noChangeArrowheads="1"/>
          </p:cNvPicPr>
          <p:nvPr/>
        </p:nvPicPr>
        <p:blipFill>
          <a:blip r:embed="rId3"/>
          <a:srcRect/>
          <a:stretch>
            <a:fillRect/>
          </a:stretch>
        </p:blipFill>
        <p:spPr bwMode="auto">
          <a:xfrm>
            <a:off x="457200" y="381000"/>
            <a:ext cx="3886200" cy="2695575"/>
          </a:xfrm>
          <a:prstGeom prst="rect">
            <a:avLst/>
          </a:prstGeom>
          <a:noFill/>
        </p:spPr>
      </p:pic>
      <p:pic>
        <p:nvPicPr>
          <p:cNvPr id="62466" name="Picture 2" descr="http://i202.photobucket.com/albums/aa224/foxysugerr09/brainwashed.jpg"/>
          <p:cNvPicPr>
            <a:picLocks noChangeAspect="1" noChangeArrowheads="1"/>
          </p:cNvPicPr>
          <p:nvPr/>
        </p:nvPicPr>
        <p:blipFill>
          <a:blip r:embed="rId4"/>
          <a:srcRect/>
          <a:stretch>
            <a:fillRect/>
          </a:stretch>
        </p:blipFill>
        <p:spPr bwMode="auto">
          <a:xfrm>
            <a:off x="3810000" y="3048000"/>
            <a:ext cx="5029200" cy="3394710"/>
          </a:xfrm>
          <a:prstGeom prst="rect">
            <a:avLst/>
          </a:prstGeom>
          <a:noFill/>
          <a:scene3d>
            <a:camera prst="isometricOffAxis2Left"/>
            <a:lightRig rig="threePt" dir="t"/>
          </a:scene3d>
          <a:sp3d>
            <a:bevelT prst="angle"/>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4000" b="-3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solidFill>
                  <a:srgbClr val="FF0000"/>
                </a:solidFill>
              </a:rPr>
              <a:t>Lights, Camera, Action ….</a:t>
            </a:r>
            <a:endParaRPr lang="en-US" sz="6000" b="1" dirty="0">
              <a:solidFill>
                <a:srgbClr val="FF0000"/>
              </a:solidFill>
            </a:endParaRPr>
          </a:p>
        </p:txBody>
      </p:sp>
      <p:sp>
        <p:nvSpPr>
          <p:cNvPr id="3" name="Content Placeholder 2"/>
          <p:cNvSpPr>
            <a:spLocks noGrp="1"/>
          </p:cNvSpPr>
          <p:nvPr>
            <p:ph idx="1"/>
          </p:nvPr>
        </p:nvSpPr>
        <p:spPr/>
        <p:txBody>
          <a:bodyPr/>
          <a:lstStyle/>
          <a:p>
            <a:endParaRPr lang="en-US" dirty="0"/>
          </a:p>
        </p:txBody>
      </p:sp>
      <p:pic>
        <p:nvPicPr>
          <p:cNvPr id="34818" name="Picture 2" descr="http://pro.corbis.com/images/42-17761611.jpg?size=572&amp;uid=%7b7774afa8-08ca-4db2-aa14-3c7b4e6af878%7d"/>
          <p:cNvPicPr>
            <a:picLocks noChangeAspect="1" noChangeArrowheads="1"/>
          </p:cNvPicPr>
          <p:nvPr/>
        </p:nvPicPr>
        <p:blipFill>
          <a:blip r:embed="rId4"/>
          <a:srcRect t="7194"/>
          <a:stretch>
            <a:fillRect/>
          </a:stretch>
        </p:blipFill>
        <p:spPr bwMode="auto">
          <a:xfrm>
            <a:off x="1752600" y="1676400"/>
            <a:ext cx="3370499" cy="483090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descr="http://pro.corbis.com/images/42-16842531.jpg?size=67&amp;uid=%7b79fd2609-5411-4b02-88dd-392ca6302b9e%7d"/>
          <p:cNvPicPr>
            <a:picLocks noChangeAspect="1" noChangeArrowheads="1"/>
          </p:cNvPicPr>
          <p:nvPr/>
        </p:nvPicPr>
        <p:blipFill>
          <a:blip r:embed="rId3"/>
          <a:srcRect l="22500"/>
          <a:stretch>
            <a:fillRect/>
          </a:stretch>
        </p:blipFill>
        <p:spPr bwMode="auto">
          <a:xfrm>
            <a:off x="0" y="2514600"/>
            <a:ext cx="4724400" cy="4067176"/>
          </a:xfrm>
          <a:prstGeom prst="rect">
            <a:avLst/>
          </a:prstGeom>
          <a:noFill/>
          <a:scene3d>
            <a:camera prst="isometricOffAxis1Right"/>
            <a:lightRig rig="threePt" dir="t"/>
          </a:scene3d>
          <a:sp3d>
            <a:bevelT prst="angle"/>
          </a:sp3d>
        </p:spPr>
      </p:pic>
      <p:pic>
        <p:nvPicPr>
          <p:cNvPr id="6" name="Picture 5" descr="http://nicoleleeartistry.files.wordpress.com/2008/04/yippee_big.gif"/>
          <p:cNvPicPr>
            <a:picLocks noChangeAspect="1" noChangeArrowheads="1"/>
          </p:cNvPicPr>
          <p:nvPr/>
        </p:nvPicPr>
        <p:blipFill>
          <a:blip r:embed="rId4"/>
          <a:srcRect/>
          <a:stretch>
            <a:fillRect/>
          </a:stretch>
        </p:blipFill>
        <p:spPr bwMode="auto">
          <a:xfrm>
            <a:off x="1600200" y="685800"/>
            <a:ext cx="3248194" cy="2000250"/>
          </a:xfrm>
          <a:prstGeom prst="rect">
            <a:avLst/>
          </a:prstGeom>
          <a:noFill/>
          <a:scene3d>
            <a:camera prst="isometricOffAxis2Left"/>
            <a:lightRig rig="threePt" dir="t"/>
          </a:scene3d>
        </p:spPr>
      </p:pic>
      <p:pic>
        <p:nvPicPr>
          <p:cNvPr id="1026" name="Picture 2" descr="C:\Users\Nosheen\Desktop\Pictures\Picture1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8394" y="1143000"/>
            <a:ext cx="4067007" cy="4876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85" decel="100000"/>
                                        <p:tgtEl>
                                          <p:spTgt spid="6"/>
                                        </p:tgtEl>
                                      </p:cBhvr>
                                    </p:animEffect>
                                    <p:animScale>
                                      <p:cBhvr>
                                        <p:cTn id="8" dur="385" decel="100000"/>
                                        <p:tgtEl>
                                          <p:spTgt spid="6"/>
                                        </p:tgtEl>
                                      </p:cBhvr>
                                      <p:from x="10000" y="10000"/>
                                      <p:to x="200000" y="450000"/>
                                    </p:animScale>
                                    <p:animScale>
                                      <p:cBhvr>
                                        <p:cTn id="9" dur="615" accel="100000" fill="hold">
                                          <p:stCondLst>
                                            <p:cond delay="385"/>
                                          </p:stCondLst>
                                        </p:cTn>
                                        <p:tgtEl>
                                          <p:spTgt spid="6"/>
                                        </p:tgtEl>
                                      </p:cBhvr>
                                      <p:from x="200000" y="450000"/>
                                      <p:to x="100000" y="100000"/>
                                    </p:animScale>
                                    <p:set>
                                      <p:cBhvr>
                                        <p:cTn id="10" dur="385" fill="hold"/>
                                        <p:tgtEl>
                                          <p:spTgt spid="6"/>
                                        </p:tgtEl>
                                        <p:attrNameLst>
                                          <p:attrName>ppt_x</p:attrName>
                                        </p:attrNameLst>
                                      </p:cBhvr>
                                      <p:to>
                                        <p:strVal val="(0.5)"/>
                                      </p:to>
                                    </p:set>
                                    <p:anim from="(0.5)" to="(#ppt_x)" calcmode="lin" valueType="num">
                                      <p:cBhvr>
                                        <p:cTn id="11" dur="615" accel="100000" fill="hold">
                                          <p:stCondLst>
                                            <p:cond delay="385"/>
                                          </p:stCondLst>
                                        </p:cTn>
                                        <p:tgtEl>
                                          <p:spTgt spid="6"/>
                                        </p:tgtEl>
                                        <p:attrNameLst>
                                          <p:attrName>ppt_x</p:attrName>
                                        </p:attrNameLst>
                                      </p:cBhvr>
                                    </p:anim>
                                    <p:set>
                                      <p:cBhvr>
                                        <p:cTn id="12" dur="385" fill="hold"/>
                                        <p:tgtEl>
                                          <p:spTgt spid="6"/>
                                        </p:tgtEl>
                                        <p:attrNameLst>
                                          <p:attrName>ppt_y</p:attrName>
                                        </p:attrNameLst>
                                      </p:cBhvr>
                                      <p:to>
                                        <p:strVal val="(#ppt_y+0.4)"/>
                                      </p:to>
                                    </p:set>
                                    <p:anim from="(#ppt_y+0.4)" to="(#ppt_y)" calcmode="lin" valueType="num">
                                      <p:cBhvr>
                                        <p:cTn id="13" dur="615" accel="100000" fill="hold">
                                          <p:stCondLst>
                                            <p:cond delay="385"/>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4818" name="Picture 2" descr="http://pro.corbis.com/images/AX063669.jpg?size=67&amp;uid=%7ba1e2ba0d-b800-4f9a-b559-3f26cf86b1d6%7d"/>
          <p:cNvPicPr>
            <a:picLocks noChangeAspect="1" noChangeArrowheads="1"/>
          </p:cNvPicPr>
          <p:nvPr/>
        </p:nvPicPr>
        <p:blipFill>
          <a:blip r:embed="rId3"/>
          <a:srcRect/>
          <a:stretch>
            <a:fillRect/>
          </a:stretch>
        </p:blipFill>
        <p:spPr bwMode="auto">
          <a:xfrm>
            <a:off x="457200" y="685800"/>
            <a:ext cx="8229600" cy="5490688"/>
          </a:xfrm>
          <a:prstGeom prst="rect">
            <a:avLst/>
          </a:prstGeom>
          <a:noFill/>
        </p:spPr>
      </p:pic>
      <p:pic>
        <p:nvPicPr>
          <p:cNvPr id="5" name="Picture 2" descr="http://pro.corbis.com/images/42-20084898.jpg?size=67&amp;uid=%7b5548bed4-fbe8-4a73-ae29-e0c1964d27a1%7d"/>
          <p:cNvPicPr>
            <a:picLocks noChangeAspect="1" noChangeArrowheads="1"/>
          </p:cNvPicPr>
          <p:nvPr/>
        </p:nvPicPr>
        <p:blipFill>
          <a:blip r:embed="rId4"/>
          <a:srcRect l="2500" t="14128"/>
          <a:stretch>
            <a:fillRect/>
          </a:stretch>
        </p:blipFill>
        <p:spPr bwMode="auto">
          <a:xfrm>
            <a:off x="0" y="146540"/>
            <a:ext cx="2590800" cy="1615098"/>
          </a:xfrm>
          <a:prstGeom prst="rect">
            <a:avLst/>
          </a:prstGeom>
          <a:noFill/>
          <a:scene3d>
            <a:camera prst="isometricOffAxis1Right"/>
            <a:lightRig rig="threePt" dir="t"/>
          </a:scene3d>
          <a:sp3d>
            <a:bevelT prst="angle"/>
          </a:sp3d>
        </p:spPr>
      </p:pic>
      <p:cxnSp>
        <p:nvCxnSpPr>
          <p:cNvPr id="6" name="Straight Connector 5"/>
          <p:cNvCxnSpPr/>
          <p:nvPr/>
        </p:nvCxnSpPr>
        <p:spPr>
          <a:xfrm>
            <a:off x="228600" y="381000"/>
            <a:ext cx="2133600" cy="10668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2050" name="Picture 2" descr="C:\Users\Nosheen\Desktop\Pictures\Picture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151" y="339191"/>
            <a:ext cx="8047450" cy="615685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p:txBody>
          <a:bodyPr/>
          <a:lstStyle/>
          <a:p>
            <a:endParaRPr lang="en-US"/>
          </a:p>
        </p:txBody>
      </p:sp>
      <p:pic>
        <p:nvPicPr>
          <p:cNvPr id="5" name="Picture 4" descr="http://nicoleleeartistry.files.wordpress.com/2008/04/yippee_big.gif"/>
          <p:cNvPicPr>
            <a:picLocks noChangeAspect="1" noChangeArrowheads="1"/>
          </p:cNvPicPr>
          <p:nvPr/>
        </p:nvPicPr>
        <p:blipFill>
          <a:blip r:embed="rId4"/>
          <a:srcRect/>
          <a:stretch>
            <a:fillRect/>
          </a:stretch>
        </p:blipFill>
        <p:spPr bwMode="auto">
          <a:xfrm>
            <a:off x="152400" y="4495800"/>
            <a:ext cx="3248194" cy="2000250"/>
          </a:xfrm>
          <a:prstGeom prst="rect">
            <a:avLst/>
          </a:prstGeom>
          <a:noFill/>
          <a:scene3d>
            <a:camera prst="isometricOffAxis2Left"/>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85" decel="100000"/>
                                        <p:tgtEl>
                                          <p:spTgt spid="5"/>
                                        </p:tgtEl>
                                      </p:cBhvr>
                                    </p:animEffect>
                                    <p:animScale>
                                      <p:cBhvr>
                                        <p:cTn id="8" dur="385" decel="100000"/>
                                        <p:tgtEl>
                                          <p:spTgt spid="5"/>
                                        </p:tgtEl>
                                      </p:cBhvr>
                                      <p:from x="10000" y="10000"/>
                                      <p:to x="200000" y="450000"/>
                                    </p:animScale>
                                    <p:animScale>
                                      <p:cBhvr>
                                        <p:cTn id="9" dur="615" accel="100000" fill="hold">
                                          <p:stCondLst>
                                            <p:cond delay="385"/>
                                          </p:stCondLst>
                                        </p:cTn>
                                        <p:tgtEl>
                                          <p:spTgt spid="5"/>
                                        </p:tgtEl>
                                      </p:cBhvr>
                                      <p:from x="200000" y="450000"/>
                                      <p:to x="100000" y="100000"/>
                                    </p:animScale>
                                    <p:set>
                                      <p:cBhvr>
                                        <p:cTn id="10" dur="385" fill="hold"/>
                                        <p:tgtEl>
                                          <p:spTgt spid="5"/>
                                        </p:tgtEl>
                                        <p:attrNameLst>
                                          <p:attrName>ppt_x</p:attrName>
                                        </p:attrNameLst>
                                      </p:cBhvr>
                                      <p:to>
                                        <p:strVal val="(0.5)"/>
                                      </p:to>
                                    </p:set>
                                    <p:anim from="(0.5)" to="(#ppt_x)" calcmode="lin" valueType="num">
                                      <p:cBhvr>
                                        <p:cTn id="11" dur="615" accel="100000" fill="hold">
                                          <p:stCondLst>
                                            <p:cond delay="385"/>
                                          </p:stCondLst>
                                        </p:cTn>
                                        <p:tgtEl>
                                          <p:spTgt spid="5"/>
                                        </p:tgtEl>
                                        <p:attrNameLst>
                                          <p:attrName>ppt_x</p:attrName>
                                        </p:attrNameLst>
                                      </p:cBhvr>
                                    </p:anim>
                                    <p:set>
                                      <p:cBhvr>
                                        <p:cTn id="12" dur="385" fill="hold"/>
                                        <p:tgtEl>
                                          <p:spTgt spid="5"/>
                                        </p:tgtEl>
                                        <p:attrNameLst>
                                          <p:attrName>ppt_y</p:attrName>
                                        </p:attrNameLst>
                                      </p:cBhvr>
                                      <p:to>
                                        <p:strVal val="(#ppt_y+0.4)"/>
                                      </p:to>
                                    </p:set>
                                    <p:anim from="(#ppt_y+0.4)" to="(#ppt_y)" calcmode="lin" valueType="num">
                                      <p:cBhvr>
                                        <p:cTn id="13" dur="615" accel="100000" fill="hold">
                                          <p:stCondLst>
                                            <p:cond delay="385"/>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algn="ctr">
              <a:buNone/>
            </a:pPr>
            <a:r>
              <a:rPr lang="en-US" sz="30000" b="1" dirty="0" smtClean="0">
                <a:solidFill>
                  <a:srgbClr val="FF0000"/>
                </a:solidFill>
                <a:latin typeface="Juice ITC" pitchFamily="82" charset="0"/>
              </a:rPr>
              <a:t>HOW</a:t>
            </a:r>
            <a:endParaRPr lang="en-US" sz="30000" b="1" dirty="0">
              <a:solidFill>
                <a:srgbClr val="FF0000"/>
              </a:solidFill>
              <a:latin typeface="Juice ITC" pitchFamily="82"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8674" name="Picture 2" descr="http://pro.corbis.com/images/42-17021565.jpg?size=572&amp;uid=%7bfe23119d-be0c-4bd0-bf2e-c3e910203e4f%7d"/>
          <p:cNvPicPr>
            <a:picLocks noChangeAspect="1" noChangeArrowheads="1"/>
          </p:cNvPicPr>
          <p:nvPr/>
        </p:nvPicPr>
        <p:blipFill>
          <a:blip r:embed="rId3"/>
          <a:srcRect l="28201"/>
          <a:stretch>
            <a:fillRect/>
          </a:stretch>
        </p:blipFill>
        <p:spPr bwMode="auto">
          <a:xfrm>
            <a:off x="1676400" y="609600"/>
            <a:ext cx="6014092" cy="5591175"/>
          </a:xfrm>
          <a:prstGeom prst="rect">
            <a:avLst/>
          </a:prstGeom>
          <a:ln w="228600" cap="sq" cmpd="thickThin">
            <a:solidFill>
              <a:srgbClr val="000000"/>
            </a:solidFill>
            <a:prstDash val="solid"/>
            <a:miter lim="800000"/>
          </a:ln>
          <a:effectLst>
            <a:innerShdw blurRad="76200">
              <a:srgbClr val="000000"/>
            </a:innerShdw>
          </a:effectLst>
        </p:spPr>
      </p:pic>
      <p:pic>
        <p:nvPicPr>
          <p:cNvPr id="5" name="Picture 2" descr="http://pro.corbis.com/images/42-20084898.jpg?size=67&amp;uid=%7b5548bed4-fbe8-4a73-ae29-e0c1964d27a1%7d"/>
          <p:cNvPicPr>
            <a:picLocks noChangeAspect="1" noChangeArrowheads="1"/>
          </p:cNvPicPr>
          <p:nvPr/>
        </p:nvPicPr>
        <p:blipFill>
          <a:blip r:embed="rId4"/>
          <a:srcRect l="2500" t="14128"/>
          <a:stretch>
            <a:fillRect/>
          </a:stretch>
        </p:blipFill>
        <p:spPr bwMode="auto">
          <a:xfrm>
            <a:off x="6019800" y="304800"/>
            <a:ext cx="2825866" cy="1761638"/>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4690" name="Picture 2" descr="http://freedancemusic.net/images/record-chill-out-vol2.jpg"/>
          <p:cNvPicPr>
            <a:picLocks noChangeAspect="1" noChangeArrowheads="1"/>
          </p:cNvPicPr>
          <p:nvPr/>
        </p:nvPicPr>
        <p:blipFill>
          <a:blip r:embed="rId3"/>
          <a:srcRect/>
          <a:stretch>
            <a:fillRect/>
          </a:stretch>
        </p:blipFill>
        <p:spPr bwMode="auto">
          <a:xfrm>
            <a:off x="0" y="457200"/>
            <a:ext cx="3333750" cy="3333750"/>
          </a:xfrm>
          <a:prstGeom prst="rect">
            <a:avLst/>
          </a:prstGeom>
          <a:noFill/>
          <a:scene3d>
            <a:camera prst="isometricOffAxis1Right"/>
            <a:lightRig rig="threePt" dir="t"/>
          </a:scene3d>
          <a:sp3d>
            <a:bevelT prst="angle"/>
          </a:sp3d>
        </p:spPr>
      </p:pic>
      <p:pic>
        <p:nvPicPr>
          <p:cNvPr id="114692" name="Picture 4" descr="http://www.barpraguebristol.co.uk/chill_out.jpg"/>
          <p:cNvPicPr>
            <a:picLocks noChangeAspect="1" noChangeArrowheads="1"/>
          </p:cNvPicPr>
          <p:nvPr/>
        </p:nvPicPr>
        <p:blipFill>
          <a:blip r:embed="rId4"/>
          <a:srcRect/>
          <a:stretch>
            <a:fillRect/>
          </a:stretch>
        </p:blipFill>
        <p:spPr bwMode="auto">
          <a:xfrm>
            <a:off x="5715000" y="152400"/>
            <a:ext cx="3429000" cy="3429000"/>
          </a:xfrm>
          <a:prstGeom prst="rect">
            <a:avLst/>
          </a:prstGeom>
          <a:noFill/>
          <a:scene3d>
            <a:camera prst="isometricOffAxis2Left"/>
            <a:lightRig rig="threePt" dir="t"/>
          </a:scene3d>
          <a:sp3d>
            <a:bevelT prst="angle"/>
          </a:sp3d>
        </p:spPr>
      </p:pic>
      <p:pic>
        <p:nvPicPr>
          <p:cNvPr id="8" name="Content Placeholder 7" descr="ChillOutScooby-Doo.jpg"/>
          <p:cNvPicPr>
            <a:picLocks noGrp="1" noChangeAspect="1"/>
          </p:cNvPicPr>
          <p:nvPr>
            <p:ph idx="1"/>
          </p:nvPr>
        </p:nvPicPr>
        <p:blipFill>
          <a:blip r:embed="rId5"/>
          <a:stretch>
            <a:fillRect/>
          </a:stretch>
        </p:blipFill>
        <p:spPr>
          <a:xfrm>
            <a:off x="2286000" y="1371600"/>
            <a:ext cx="3810000" cy="3810000"/>
          </a:xfrm>
          <a:scene3d>
            <a:camera prst="isometricOffAxis2Left"/>
            <a:lightRig rig="threePt" dir="t"/>
          </a:scene3d>
          <a:sp3d>
            <a:bevelT prst="angle"/>
          </a:sp3d>
        </p:spPr>
      </p:pic>
      <p:pic>
        <p:nvPicPr>
          <p:cNvPr id="114696" name="Picture 8" descr="http://funkysouls.com/img/Premier-Time.2.Chill.JPG"/>
          <p:cNvPicPr>
            <a:picLocks noChangeAspect="1" noChangeArrowheads="1"/>
          </p:cNvPicPr>
          <p:nvPr/>
        </p:nvPicPr>
        <p:blipFill>
          <a:blip r:embed="rId6"/>
          <a:srcRect/>
          <a:stretch>
            <a:fillRect/>
          </a:stretch>
        </p:blipFill>
        <p:spPr bwMode="auto">
          <a:xfrm>
            <a:off x="4876800" y="2743200"/>
            <a:ext cx="3848100" cy="3848100"/>
          </a:xfrm>
          <a:prstGeom prst="rect">
            <a:avLst/>
          </a:prstGeom>
          <a:noFill/>
          <a:scene3d>
            <a:camera prst="isometricOffAxis2Left"/>
            <a:lightRig rig="threePt" dir="t"/>
          </a:scene3d>
          <a:sp3d>
            <a:bevelT prst="angle"/>
          </a:sp3d>
        </p:spPr>
      </p:pic>
      <p:pic>
        <p:nvPicPr>
          <p:cNvPr id="114694" name="Picture 6" descr="http://www.margaritavilleretail.com/myrtlebeach/images/AUTO_trailer_hitch_chill.jpg"/>
          <p:cNvPicPr>
            <a:picLocks noChangeAspect="1" noChangeArrowheads="1"/>
          </p:cNvPicPr>
          <p:nvPr/>
        </p:nvPicPr>
        <p:blipFill>
          <a:blip r:embed="rId7"/>
          <a:srcRect l="6000" t="14000" r="6000" b="20000"/>
          <a:stretch>
            <a:fillRect/>
          </a:stretch>
        </p:blipFill>
        <p:spPr bwMode="auto">
          <a:xfrm>
            <a:off x="0" y="4038600"/>
            <a:ext cx="3352800" cy="2514600"/>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3074" name="Picture 2" descr="C:\Users\Nosheen\Desktop\Pictures\Picture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04924"/>
            <a:ext cx="8229600" cy="48672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descr="http://media.mlgpro.com/site/images/features/chillout.GIF"/>
          <p:cNvPicPr>
            <a:picLocks noChangeAspect="1" noChangeArrowheads="1"/>
          </p:cNvPicPr>
          <p:nvPr/>
        </p:nvPicPr>
        <p:blipFill>
          <a:blip r:embed="rId4"/>
          <a:srcRect t="3896" r="6122"/>
          <a:stretch>
            <a:fillRect/>
          </a:stretch>
        </p:blipFill>
        <p:spPr bwMode="auto">
          <a:xfrm>
            <a:off x="304800" y="1219200"/>
            <a:ext cx="2310715" cy="1858619"/>
          </a:xfrm>
          <a:prstGeom prst="rect">
            <a:avLst/>
          </a:prstGeom>
          <a:noFill/>
        </p:spPr>
      </p:pic>
      <p:cxnSp>
        <p:nvCxnSpPr>
          <p:cNvPr id="7" name="Straight Connector 6"/>
          <p:cNvCxnSpPr/>
          <p:nvPr/>
        </p:nvCxnSpPr>
        <p:spPr>
          <a:xfrm>
            <a:off x="457200" y="1371600"/>
            <a:ext cx="1828800" cy="1600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2" descr="http://media.mlgpro.com/site/images/features/chillout.GIF"/>
          <p:cNvPicPr>
            <a:picLocks noChangeAspect="1" noChangeArrowheads="1"/>
          </p:cNvPicPr>
          <p:nvPr/>
        </p:nvPicPr>
        <p:blipFill>
          <a:blip r:embed="rId3"/>
          <a:srcRect t="3896" r="6122"/>
          <a:stretch>
            <a:fillRect/>
          </a:stretch>
        </p:blipFill>
        <p:spPr bwMode="auto">
          <a:xfrm>
            <a:off x="4343400" y="4800600"/>
            <a:ext cx="2310715" cy="1858619"/>
          </a:xfrm>
          <a:prstGeom prst="rect">
            <a:avLst/>
          </a:prstGeom>
          <a:noFill/>
        </p:spPr>
      </p:pic>
      <p:cxnSp>
        <p:nvCxnSpPr>
          <p:cNvPr id="7" name="Straight Connector 6"/>
          <p:cNvCxnSpPr/>
          <p:nvPr/>
        </p:nvCxnSpPr>
        <p:spPr>
          <a:xfrm>
            <a:off x="4495800" y="5029200"/>
            <a:ext cx="1828800" cy="1600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4098" name="Picture 2" descr="C:\Users\Nosheen\Desktop\Pictures\Picture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61642"/>
            <a:ext cx="3733800" cy="629155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Nosheen\Desktop\Pictures\Picture22.jpg"/>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4648200" y="1371600"/>
            <a:ext cx="4154074"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3730" name="Picture 2" descr="http://pro.corbis.com/images/TL008080.jpg?size=67&amp;uid=%7b02459069-9a28-43be-962e-af16d8815c71%7d"/>
          <p:cNvPicPr>
            <a:picLocks noChangeAspect="1" noChangeArrowheads="1"/>
          </p:cNvPicPr>
          <p:nvPr/>
        </p:nvPicPr>
        <p:blipFill>
          <a:blip r:embed="rId3"/>
          <a:srcRect/>
          <a:stretch>
            <a:fillRect/>
          </a:stretch>
        </p:blipFill>
        <p:spPr bwMode="auto">
          <a:xfrm>
            <a:off x="457200" y="586502"/>
            <a:ext cx="8305800" cy="5528548"/>
          </a:xfrm>
          <a:prstGeom prst="rect">
            <a:avLst/>
          </a:prstGeom>
          <a:noFill/>
        </p:spPr>
      </p:pic>
      <p:pic>
        <p:nvPicPr>
          <p:cNvPr id="5" name="Picture 2" descr="http://media.mlgpro.com/site/images/features/chillout.GIF"/>
          <p:cNvPicPr>
            <a:picLocks noChangeAspect="1" noChangeArrowheads="1"/>
          </p:cNvPicPr>
          <p:nvPr/>
        </p:nvPicPr>
        <p:blipFill>
          <a:blip r:embed="rId4"/>
          <a:srcRect t="3896" r="6122"/>
          <a:stretch>
            <a:fillRect/>
          </a:stretch>
        </p:blipFill>
        <p:spPr bwMode="auto">
          <a:xfrm>
            <a:off x="6324600" y="609600"/>
            <a:ext cx="2310715" cy="1858619"/>
          </a:xfrm>
          <a:prstGeom prst="rect">
            <a:avLst/>
          </a:prstGeom>
          <a:noFill/>
        </p:spPr>
      </p:pic>
      <p:cxnSp>
        <p:nvCxnSpPr>
          <p:cNvPr id="6" name="Straight Connector 5"/>
          <p:cNvCxnSpPr/>
          <p:nvPr/>
        </p:nvCxnSpPr>
        <p:spPr>
          <a:xfrm>
            <a:off x="6477000" y="838200"/>
            <a:ext cx="1828800" cy="1600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6" name="Picture 2" descr="http://media.mlgpro.com/site/images/features/chillout.GIF"/>
          <p:cNvPicPr>
            <a:picLocks noChangeAspect="1" noChangeArrowheads="1"/>
          </p:cNvPicPr>
          <p:nvPr/>
        </p:nvPicPr>
        <p:blipFill>
          <a:blip r:embed="rId3"/>
          <a:srcRect t="3896" r="6122"/>
          <a:stretch>
            <a:fillRect/>
          </a:stretch>
        </p:blipFill>
        <p:spPr bwMode="auto">
          <a:xfrm>
            <a:off x="5562600" y="304800"/>
            <a:ext cx="2310715" cy="1858619"/>
          </a:xfrm>
          <a:prstGeom prst="rect">
            <a:avLst/>
          </a:prstGeom>
          <a:noFill/>
        </p:spPr>
      </p:pic>
      <p:pic>
        <p:nvPicPr>
          <p:cNvPr id="6146" name="Picture 2" descr="C:\Users\Nosheen\Desktop\Pictures\Picture2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327" y="457200"/>
            <a:ext cx="3771900" cy="567904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Nosheen\Desktop\Pictures\Picture2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2054" y="2514600"/>
            <a:ext cx="4153759" cy="2971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7170" name="Picture 2" descr="C:\Users\Nosheen\Desktop\Pictures\Picture2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853519"/>
            <a:ext cx="8077200" cy="524248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descr="http://media.mlgpro.com/site/images/features/chillout.GIF"/>
          <p:cNvPicPr>
            <a:picLocks noChangeAspect="1" noChangeArrowheads="1"/>
          </p:cNvPicPr>
          <p:nvPr/>
        </p:nvPicPr>
        <p:blipFill>
          <a:blip r:embed="rId4"/>
          <a:srcRect t="3896" r="6122"/>
          <a:stretch>
            <a:fillRect/>
          </a:stretch>
        </p:blipFill>
        <p:spPr bwMode="auto">
          <a:xfrm>
            <a:off x="2133600" y="1600200"/>
            <a:ext cx="2310715" cy="1858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8194" name="Picture 2" descr="C:\Users\Nosheen\Desktop\Pictures\Picture2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762000"/>
            <a:ext cx="7696200" cy="525779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p:txBody>
          <a:bodyPr/>
          <a:lstStyle/>
          <a:p>
            <a:endParaRPr lang="en-US" dirty="0"/>
          </a:p>
        </p:txBody>
      </p:sp>
      <p:pic>
        <p:nvPicPr>
          <p:cNvPr id="5" name="Picture 2" descr="http://media.mlgpro.com/site/images/features/chillout.GIF"/>
          <p:cNvPicPr>
            <a:picLocks noChangeAspect="1" noChangeArrowheads="1"/>
          </p:cNvPicPr>
          <p:nvPr/>
        </p:nvPicPr>
        <p:blipFill>
          <a:blip r:embed="rId4"/>
          <a:srcRect t="3896" r="6122"/>
          <a:stretch>
            <a:fillRect/>
          </a:stretch>
        </p:blipFill>
        <p:spPr bwMode="auto">
          <a:xfrm>
            <a:off x="1752600" y="914400"/>
            <a:ext cx="2310715" cy="1858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5714" name="Picture 2" descr="http://pro.corbis.com/images/42-20293198.jpg?size=572&amp;uid=%7bcbe2d547-4918-45c6-bcb1-da1439aa947f%7d"/>
          <p:cNvPicPr>
            <a:picLocks noChangeAspect="1" noChangeArrowheads="1"/>
          </p:cNvPicPr>
          <p:nvPr/>
        </p:nvPicPr>
        <p:blipFill>
          <a:blip r:embed="rId3"/>
          <a:srcRect t="9726"/>
          <a:stretch>
            <a:fillRect/>
          </a:stretch>
        </p:blipFill>
        <p:spPr bwMode="auto">
          <a:xfrm>
            <a:off x="457200" y="3581400"/>
            <a:ext cx="3810000" cy="2828926"/>
          </a:xfrm>
          <a:prstGeom prst="rect">
            <a:avLst/>
          </a:prstGeom>
          <a:noFill/>
        </p:spPr>
      </p:pic>
      <p:pic>
        <p:nvPicPr>
          <p:cNvPr id="115716" name="Picture 4" descr="http://pro.corbis.com/images/42-20293190.jpg?size=572&amp;uid=%7b05d1efa3-ca51-429f-b431-cdd0db8404b9%7d"/>
          <p:cNvPicPr>
            <a:picLocks noChangeAspect="1" noChangeArrowheads="1"/>
          </p:cNvPicPr>
          <p:nvPr/>
        </p:nvPicPr>
        <p:blipFill>
          <a:blip r:embed="rId4"/>
          <a:srcRect t="9724"/>
          <a:stretch>
            <a:fillRect/>
          </a:stretch>
        </p:blipFill>
        <p:spPr bwMode="auto">
          <a:xfrm>
            <a:off x="3505200" y="304800"/>
            <a:ext cx="5238750" cy="4952202"/>
          </a:xfrm>
          <a:prstGeom prst="rect">
            <a:avLst/>
          </a:prstGeom>
          <a:noFill/>
          <a:scene3d>
            <a:camera prst="isometricOffAxis2Left"/>
            <a:lightRig rig="threePt" dir="t"/>
          </a:scene3d>
          <a:sp3d>
            <a:bevelT prst="angle"/>
          </a:sp3d>
        </p:spPr>
      </p:pic>
      <p:pic>
        <p:nvPicPr>
          <p:cNvPr id="6" name="Picture 2" descr="http://media.mlgpro.com/site/images/features/chillout.GIF"/>
          <p:cNvPicPr>
            <a:picLocks noChangeAspect="1" noChangeArrowheads="1"/>
          </p:cNvPicPr>
          <p:nvPr/>
        </p:nvPicPr>
        <p:blipFill>
          <a:blip r:embed="rId5"/>
          <a:srcRect t="3896" r="6122"/>
          <a:stretch>
            <a:fillRect/>
          </a:stretch>
        </p:blipFill>
        <p:spPr bwMode="auto">
          <a:xfrm>
            <a:off x="685800" y="457200"/>
            <a:ext cx="2310715" cy="1858619"/>
          </a:xfrm>
          <a:prstGeom prst="rect">
            <a:avLst/>
          </a:prstGeom>
          <a:noFill/>
        </p:spPr>
      </p:pic>
      <p:pic>
        <p:nvPicPr>
          <p:cNvPr id="7" name="Picture 10" descr="http://img90.imageshack.us/img90/1219/ccdlogosv9.gif"/>
          <p:cNvPicPr>
            <a:picLocks noChangeAspect="1" noChangeArrowheads="1"/>
          </p:cNvPicPr>
          <p:nvPr/>
        </p:nvPicPr>
        <p:blipFill>
          <a:blip r:embed="rId6"/>
          <a:srcRect/>
          <a:stretch>
            <a:fillRect/>
          </a:stretch>
        </p:blipFill>
        <p:spPr bwMode="auto">
          <a:xfrm>
            <a:off x="2895600" y="3886200"/>
            <a:ext cx="1666875" cy="16668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9218" name="Picture 2" descr="C:\Users\Nosheen\Desktop\Pictures\Picture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28650"/>
            <a:ext cx="8305800" cy="55435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 name="Picture 2" descr="http://media.mlgpro.com/site/images/features/chillout.GIF"/>
          <p:cNvPicPr>
            <a:picLocks noChangeAspect="1" noChangeArrowheads="1"/>
          </p:cNvPicPr>
          <p:nvPr/>
        </p:nvPicPr>
        <p:blipFill>
          <a:blip r:embed="rId4"/>
          <a:srcRect t="3896" r="6122"/>
          <a:stretch>
            <a:fillRect/>
          </a:stretch>
        </p:blipFill>
        <p:spPr bwMode="auto">
          <a:xfrm>
            <a:off x="6629400" y="228600"/>
            <a:ext cx="2310715" cy="1858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r>
              <a:rPr lang="en-US" sz="6000" b="1" dirty="0" smtClean="0"/>
              <a:t>				</a:t>
            </a:r>
            <a:endParaRPr lang="en-US" sz="6000" b="1" dirty="0"/>
          </a:p>
        </p:txBody>
      </p:sp>
      <p:sp>
        <p:nvSpPr>
          <p:cNvPr id="4" name="Down Arrow 3"/>
          <p:cNvSpPr/>
          <p:nvPr/>
        </p:nvSpPr>
        <p:spPr>
          <a:xfrm rot="14795999">
            <a:off x="4452237" y="741731"/>
            <a:ext cx="484632" cy="161415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rot="18841302">
            <a:off x="4447489" y="3882310"/>
            <a:ext cx="484632" cy="1448843"/>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643570" y="642918"/>
            <a:ext cx="1981633" cy="1015663"/>
          </a:xfrm>
          <a:prstGeom prst="rect">
            <a:avLst/>
          </a:prstGeom>
          <a:noFill/>
        </p:spPr>
        <p:txBody>
          <a:bodyPr wrap="none" rtlCol="0">
            <a:spAutoFit/>
          </a:bodyPr>
          <a:lstStyle/>
          <a:p>
            <a:r>
              <a:rPr lang="en-US" sz="6000" dirty="0" smtClean="0"/>
              <a:t>Seen</a:t>
            </a:r>
            <a:endParaRPr lang="en-US" sz="6000" dirty="0"/>
          </a:p>
        </p:txBody>
      </p:sp>
      <p:sp>
        <p:nvSpPr>
          <p:cNvPr id="7" name="TextBox 6"/>
          <p:cNvSpPr txBox="1"/>
          <p:nvPr/>
        </p:nvSpPr>
        <p:spPr>
          <a:xfrm>
            <a:off x="5500694" y="5143512"/>
            <a:ext cx="2837636" cy="1015663"/>
          </a:xfrm>
          <a:prstGeom prst="rect">
            <a:avLst/>
          </a:prstGeom>
          <a:noFill/>
        </p:spPr>
        <p:txBody>
          <a:bodyPr wrap="none" rtlCol="0">
            <a:spAutoFit/>
          </a:bodyPr>
          <a:lstStyle/>
          <a:p>
            <a:r>
              <a:rPr lang="en-US" sz="6000" dirty="0" smtClean="0"/>
              <a:t>Unseen</a:t>
            </a:r>
            <a:endParaRPr lang="en-US"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Scale>
                                      <p:cBhvr>
                                        <p:cTn id="2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
                                        </p:tgtEl>
                                        <p:attrNameLst>
                                          <p:attrName>ppt_x</p:attrName>
                                          <p:attrName>ppt_y</p:attrName>
                                        </p:attrNameLst>
                                      </p:cBhvr>
                                    </p:animMotion>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pitchFamily="66" charset="0"/>
              </a:rPr>
              <a:t/>
            </a:r>
            <a:br>
              <a:rPr lang="en-US" dirty="0" smtClean="0">
                <a:latin typeface="Comic Sans MS" pitchFamily="66" charset="0"/>
              </a:rPr>
            </a:br>
            <a:r>
              <a:rPr lang="en-US" dirty="0" smtClean="0">
                <a:latin typeface="Comic Sans MS" pitchFamily="66" charset="0"/>
              </a:rPr>
              <a:t>We want our life to be like this …</a:t>
            </a:r>
            <a:br>
              <a:rPr lang="en-US" dirty="0" smtClean="0">
                <a:latin typeface="Comic Sans MS" pitchFamily="66" charset="0"/>
              </a:rPr>
            </a:br>
            <a:endParaRPr lang="en-US" dirty="0"/>
          </a:p>
        </p:txBody>
      </p:sp>
      <p:sp>
        <p:nvSpPr>
          <p:cNvPr id="3" name="Content Placeholder 2"/>
          <p:cNvSpPr>
            <a:spLocks noGrp="1"/>
          </p:cNvSpPr>
          <p:nvPr>
            <p:ph idx="1"/>
          </p:nvPr>
        </p:nvSpPr>
        <p:spPr/>
        <p:txBody>
          <a:bodyPr>
            <a:normAutofit/>
          </a:bodyPr>
          <a:lstStyle/>
          <a:p>
            <a:pPr>
              <a:buNone/>
            </a:pPr>
            <a:endParaRPr lang="en-US" dirty="0" smtClean="0"/>
          </a:p>
          <a:p>
            <a:pPr>
              <a:buNone/>
            </a:pPr>
            <a:endParaRPr lang="en-US" dirty="0" smtClean="0"/>
          </a:p>
          <a:p>
            <a:pPr>
              <a:buNone/>
            </a:pPr>
            <a:endParaRPr lang="en-US" dirty="0" smtClean="0"/>
          </a:p>
          <a:p>
            <a:pPr>
              <a:buNone/>
            </a:pPr>
            <a:endParaRPr lang="en-US" dirty="0" smtClean="0"/>
          </a:p>
          <a:p>
            <a:pPr algn="ctr">
              <a:buNone/>
            </a:pPr>
            <a:r>
              <a:rPr lang="en-US" dirty="0" smtClean="0"/>
              <a:t>		</a:t>
            </a:r>
            <a:endParaRPr lang="en-US" sz="6000" dirty="0"/>
          </a:p>
        </p:txBody>
      </p:sp>
      <p:graphicFrame>
        <p:nvGraphicFramePr>
          <p:cNvPr id="5" name="Diagram 4"/>
          <p:cNvGraphicFramePr/>
          <p:nvPr/>
        </p:nvGraphicFramePr>
        <p:xfrm>
          <a:off x="228600" y="990600"/>
          <a:ext cx="87630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Without any PEGS</a:t>
            </a:r>
            <a:endParaRPr lang="en-US" dirty="0">
              <a:latin typeface="Comic Sans MS" pitchFamily="66" charset="0"/>
            </a:endParaRPr>
          </a:p>
        </p:txBody>
      </p:sp>
      <p:sp>
        <p:nvSpPr>
          <p:cNvPr id="3" name="Content Placeholder 2"/>
          <p:cNvSpPr>
            <a:spLocks noGrp="1"/>
          </p:cNvSpPr>
          <p:nvPr>
            <p:ph idx="1"/>
          </p:nvPr>
        </p:nvSpPr>
        <p:spPr/>
        <p:txBody>
          <a:bodyPr>
            <a:normAutofit/>
          </a:bodyPr>
          <a:lstStyle/>
          <a:p>
            <a:pPr algn="ctr">
              <a:buNone/>
            </a:pPr>
            <a:r>
              <a:rPr lang="en-US" sz="7200" b="1" dirty="0" smtClean="0">
                <a:latin typeface="Chiller" pitchFamily="82" charset="0"/>
              </a:rPr>
              <a:t>We are likely to lose control</a:t>
            </a:r>
            <a:endParaRPr lang="en-US" sz="7200" b="1" dirty="0">
              <a:latin typeface="Chiller" pitchFamily="82" charset="0"/>
            </a:endParaRPr>
          </a:p>
        </p:txBody>
      </p:sp>
      <p:pic>
        <p:nvPicPr>
          <p:cNvPr id="4" name="Content Placeholder 3" descr="clothes_flying3.jpg"/>
          <p:cNvPicPr>
            <a:picLocks noChangeAspect="1"/>
          </p:cNvPicPr>
          <p:nvPr/>
        </p:nvPicPr>
        <p:blipFill>
          <a:blip r:embed="rId3"/>
          <a:stretch>
            <a:fillRect/>
          </a:stretch>
        </p:blipFill>
        <p:spPr>
          <a:xfrm>
            <a:off x="2209800" y="3048000"/>
            <a:ext cx="4567262" cy="34254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par>
                                <p:cTn id="9" presetID="5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70" decel="100000"/>
                                        <p:tgtEl>
                                          <p:spTgt spid="4"/>
                                        </p:tgtEl>
                                      </p:cBhvr>
                                    </p:animEffect>
                                    <p:animScale>
                                      <p:cBhvr>
                                        <p:cTn id="12" dur="770" decel="100000"/>
                                        <p:tgtEl>
                                          <p:spTgt spid="4"/>
                                        </p:tgtEl>
                                      </p:cBhvr>
                                      <p:from x="10000" y="10000"/>
                                      <p:to x="200000" y="450000"/>
                                    </p:animScale>
                                    <p:animScale>
                                      <p:cBhvr>
                                        <p:cTn id="13" dur="1230" accel="100000" fill="hold">
                                          <p:stCondLst>
                                            <p:cond delay="770"/>
                                          </p:stCondLst>
                                        </p:cTn>
                                        <p:tgtEl>
                                          <p:spTgt spid="4"/>
                                        </p:tgtEl>
                                      </p:cBhvr>
                                      <p:from x="200000" y="450000"/>
                                      <p:to x="100000" y="100000"/>
                                    </p:animScale>
                                    <p:set>
                                      <p:cBhvr>
                                        <p:cTn id="14" dur="770" fill="hold"/>
                                        <p:tgtEl>
                                          <p:spTgt spid="4"/>
                                        </p:tgtEl>
                                        <p:attrNameLst>
                                          <p:attrName>ppt_x</p:attrName>
                                        </p:attrNameLst>
                                      </p:cBhvr>
                                      <p:to>
                                        <p:strVal val="(0.5)"/>
                                      </p:to>
                                    </p:set>
                                    <p:anim from="(0.5)" to="(#ppt_x)" calcmode="lin" valueType="num">
                                      <p:cBhvr>
                                        <p:cTn id="15" dur="1230" accel="100000" fill="hold">
                                          <p:stCondLst>
                                            <p:cond delay="770"/>
                                          </p:stCondLst>
                                        </p:cTn>
                                        <p:tgtEl>
                                          <p:spTgt spid="4"/>
                                        </p:tgtEl>
                                        <p:attrNameLst>
                                          <p:attrName>ppt_x</p:attrName>
                                        </p:attrNameLst>
                                      </p:cBhvr>
                                    </p:anim>
                                    <p:set>
                                      <p:cBhvr>
                                        <p:cTn id="16" dur="770" fill="hold"/>
                                        <p:tgtEl>
                                          <p:spTgt spid="4"/>
                                        </p:tgtEl>
                                        <p:attrNameLst>
                                          <p:attrName>ppt_y</p:attrName>
                                        </p:attrNameLst>
                                      </p:cBhvr>
                                      <p:to>
                                        <p:strVal val="(#ppt_y+0.4)"/>
                                      </p:to>
                                    </p:set>
                                    <p:anim from="(#ppt_y+0.4)" to="(#ppt_y)" calcmode="lin" valueType="num">
                                      <p:cBhvr>
                                        <p:cTn id="17"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39000">
              <a:srgbClr val="000082">
                <a:alpha val="71000"/>
              </a:srgbClr>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buNone/>
            </a:pPr>
            <a:r>
              <a:rPr lang="ur-PK" sz="8000" dirty="0" smtClean="0">
                <a:latin typeface="Arabic Typesetting" pitchFamily="66" charset="-78"/>
                <a:cs typeface="Arabic Typesetting" pitchFamily="66" charset="-78"/>
              </a:rPr>
              <a:t>كَلَّا إِنَّ الْإِنسَانَ لَيَطْغَى</a:t>
            </a:r>
            <a:endParaRPr lang="en-US" sz="8000" dirty="0" smtClean="0">
              <a:latin typeface="Arabic Typesetting" pitchFamily="66" charset="-78"/>
              <a:cs typeface="Arabic Typesetting" pitchFamily="66" charset="-78"/>
            </a:endParaRPr>
          </a:p>
          <a:p>
            <a:pPr>
              <a:buNone/>
            </a:pPr>
            <a:endParaRPr lang="en-US" sz="4000" dirty="0" smtClean="0">
              <a:latin typeface="Comic Sans MS" pitchFamily="66" charset="0"/>
            </a:endParaRPr>
          </a:p>
          <a:p>
            <a:pPr>
              <a:buNone/>
            </a:pPr>
            <a:r>
              <a:rPr lang="en-US" sz="4000" dirty="0" smtClean="0">
                <a:latin typeface="Comic Sans MS" pitchFamily="66" charset="0"/>
              </a:rPr>
              <a:t>Nay! Verily, man does transgress</a:t>
            </a:r>
          </a:p>
          <a:p>
            <a:pPr>
              <a:buNone/>
            </a:pPr>
            <a:endParaRPr lang="en-US" dirty="0" smtClean="0">
              <a:latin typeface="Comic Sans MS" pitchFamily="66" charset="0"/>
            </a:endParaRPr>
          </a:p>
          <a:p>
            <a:pPr>
              <a:buNone/>
            </a:pPr>
            <a:r>
              <a:rPr lang="en-US" dirty="0" smtClean="0">
                <a:latin typeface="Comic Sans MS" pitchFamily="66" charset="0"/>
              </a:rPr>
              <a:t>(Surah Al-’</a:t>
            </a:r>
            <a:r>
              <a:rPr lang="en-US" dirty="0" err="1" smtClean="0">
                <a:latin typeface="Comic Sans MS" pitchFamily="66" charset="0"/>
              </a:rPr>
              <a:t>Alaq</a:t>
            </a:r>
            <a:r>
              <a:rPr lang="en-US" dirty="0" smtClean="0">
                <a:latin typeface="Comic Sans MS" pitchFamily="66" charset="0"/>
              </a:rPr>
              <a:t>, 96: Verse 6)</a:t>
            </a:r>
            <a:endParaRPr lang="en-US" dirty="0">
              <a:latin typeface="Comic Sans MS" pitchFamily="66"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5714" name="Picture 2" descr="http://www.amyvangsgard.com/images/CryingGirl.jpg"/>
          <p:cNvPicPr>
            <a:picLocks noChangeAspect="1" noChangeArrowheads="1"/>
          </p:cNvPicPr>
          <p:nvPr/>
        </p:nvPicPr>
        <p:blipFill>
          <a:blip r:embed="rId3"/>
          <a:srcRect/>
          <a:stretch>
            <a:fillRect/>
          </a:stretch>
        </p:blipFill>
        <p:spPr bwMode="auto">
          <a:xfrm>
            <a:off x="381000" y="609600"/>
            <a:ext cx="5343362" cy="5772150"/>
          </a:xfrm>
          <a:prstGeom prst="rect">
            <a:avLst/>
          </a:prstGeom>
          <a:noFill/>
          <a:scene3d>
            <a:camera prst="isometricOffAxis1Right"/>
            <a:lightRig rig="threePt" dir="t"/>
          </a:scene3d>
          <a:sp3d>
            <a:bevelT prst="angle"/>
          </a:sp3d>
        </p:spPr>
      </p:pic>
      <p:pic>
        <p:nvPicPr>
          <p:cNvPr id="115716" name="Picture 4" descr="http://www.freakingnews.com/pictures/7500/BooHoo--7740.jpg"/>
          <p:cNvPicPr>
            <a:picLocks noChangeAspect="1" noChangeArrowheads="1"/>
          </p:cNvPicPr>
          <p:nvPr/>
        </p:nvPicPr>
        <p:blipFill>
          <a:blip r:embed="rId4"/>
          <a:srcRect l="11662" r="13703" b="7692"/>
          <a:stretch>
            <a:fillRect/>
          </a:stretch>
        </p:blipFill>
        <p:spPr bwMode="auto">
          <a:xfrm>
            <a:off x="6172200" y="1219200"/>
            <a:ext cx="2438400" cy="5029200"/>
          </a:xfrm>
          <a:prstGeom prst="rect">
            <a:avLst/>
          </a:prstGeom>
          <a:noFill/>
          <a:scene3d>
            <a:camera prst="orthographicFront"/>
            <a:lightRig rig="threePt" dir="t"/>
          </a:scene3d>
          <a:sp3d>
            <a:bevelT/>
          </a:sp3d>
        </p:spPr>
      </p:pic>
      <p:pic>
        <p:nvPicPr>
          <p:cNvPr id="6" name="Picture 2" descr="http://pro.corbis.com/images/42-20084898.jpg?size=67&amp;uid=%7b5548bed4-fbe8-4a73-ae29-e0c1964d27a1%7d"/>
          <p:cNvPicPr>
            <a:picLocks noChangeAspect="1" noChangeArrowheads="1"/>
          </p:cNvPicPr>
          <p:nvPr/>
        </p:nvPicPr>
        <p:blipFill>
          <a:blip r:embed="rId5"/>
          <a:srcRect l="2500" t="14128"/>
          <a:stretch>
            <a:fillRect/>
          </a:stretch>
        </p:blipFill>
        <p:spPr bwMode="auto">
          <a:xfrm>
            <a:off x="835264" y="914400"/>
            <a:ext cx="8311870" cy="5181600"/>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115714"/>
                                        </p:tgtEl>
                                        <p:attrNameLst>
                                          <p:attrName>style.visibility</p:attrName>
                                        </p:attrNameLst>
                                      </p:cBhvr>
                                      <p:to>
                                        <p:strVal val="visible"/>
                                      </p:to>
                                    </p:set>
                                    <p:animScale>
                                      <p:cBhvr>
                                        <p:cTn id="18" dur="1000" decel="50000" fill="hold">
                                          <p:stCondLst>
                                            <p:cond delay="0"/>
                                          </p:stCondLst>
                                        </p:cTn>
                                        <p:tgtEl>
                                          <p:spTgt spid="1157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5714"/>
                                        </p:tgtEl>
                                        <p:attrNameLst>
                                          <p:attrName>ppt_x</p:attrName>
                                          <p:attrName>ppt_y</p:attrName>
                                        </p:attrNameLst>
                                      </p:cBhvr>
                                    </p:animMotion>
                                    <p:animEffect transition="in" filter="fade">
                                      <p:cBhvr>
                                        <p:cTn id="20" dur="1000"/>
                                        <p:tgtEl>
                                          <p:spTgt spid="115714"/>
                                        </p:tgtEl>
                                      </p:cBhvr>
                                    </p:animEffect>
                                  </p:childTnLst>
                                </p:cTn>
                              </p:par>
                              <p:par>
                                <p:cTn id="21" presetID="9" presetClass="exit" presetSubtype="0" fill="hold" nodeType="withEffect">
                                  <p:stCondLst>
                                    <p:cond delay="0"/>
                                  </p:stCondLst>
                                  <p:childTnLst>
                                    <p:animEffect transition="out" filter="dissolv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51" presetClass="entr" presetSubtype="0" fill="hold" nodeType="clickEffect">
                                  <p:stCondLst>
                                    <p:cond delay="0"/>
                                  </p:stCondLst>
                                  <p:childTnLst>
                                    <p:set>
                                      <p:cBhvr>
                                        <p:cTn id="27" dur="1" fill="hold">
                                          <p:stCondLst>
                                            <p:cond delay="0"/>
                                          </p:stCondLst>
                                        </p:cTn>
                                        <p:tgtEl>
                                          <p:spTgt spid="115716"/>
                                        </p:tgtEl>
                                        <p:attrNameLst>
                                          <p:attrName>style.visibility</p:attrName>
                                        </p:attrNameLst>
                                      </p:cBhvr>
                                      <p:to>
                                        <p:strVal val="visible"/>
                                      </p:to>
                                    </p:set>
                                    <p:animEffect transition="in" filter="fade">
                                      <p:cBhvr>
                                        <p:cTn id="28" dur="770" decel="100000"/>
                                        <p:tgtEl>
                                          <p:spTgt spid="115716"/>
                                        </p:tgtEl>
                                      </p:cBhvr>
                                    </p:animEffect>
                                    <p:animScale>
                                      <p:cBhvr>
                                        <p:cTn id="29" dur="770" decel="100000"/>
                                        <p:tgtEl>
                                          <p:spTgt spid="115716"/>
                                        </p:tgtEl>
                                      </p:cBhvr>
                                      <p:from x="10000" y="10000"/>
                                      <p:to x="200000" y="450000"/>
                                    </p:animScale>
                                    <p:animScale>
                                      <p:cBhvr>
                                        <p:cTn id="30" dur="1230" accel="100000" fill="hold">
                                          <p:stCondLst>
                                            <p:cond delay="770"/>
                                          </p:stCondLst>
                                        </p:cTn>
                                        <p:tgtEl>
                                          <p:spTgt spid="115716"/>
                                        </p:tgtEl>
                                      </p:cBhvr>
                                      <p:from x="200000" y="450000"/>
                                      <p:to x="100000" y="100000"/>
                                    </p:animScale>
                                    <p:set>
                                      <p:cBhvr>
                                        <p:cTn id="31" dur="770" fill="hold"/>
                                        <p:tgtEl>
                                          <p:spTgt spid="115716"/>
                                        </p:tgtEl>
                                        <p:attrNameLst>
                                          <p:attrName>ppt_x</p:attrName>
                                        </p:attrNameLst>
                                      </p:cBhvr>
                                      <p:to>
                                        <p:strVal val="(0.5)"/>
                                      </p:to>
                                    </p:set>
                                    <p:anim from="(0.5)" to="(#ppt_x)" calcmode="lin" valueType="num">
                                      <p:cBhvr>
                                        <p:cTn id="32" dur="1230" accel="100000" fill="hold">
                                          <p:stCondLst>
                                            <p:cond delay="770"/>
                                          </p:stCondLst>
                                        </p:cTn>
                                        <p:tgtEl>
                                          <p:spTgt spid="115716"/>
                                        </p:tgtEl>
                                        <p:attrNameLst>
                                          <p:attrName>ppt_x</p:attrName>
                                        </p:attrNameLst>
                                      </p:cBhvr>
                                    </p:anim>
                                    <p:set>
                                      <p:cBhvr>
                                        <p:cTn id="33" dur="770" fill="hold"/>
                                        <p:tgtEl>
                                          <p:spTgt spid="115716"/>
                                        </p:tgtEl>
                                        <p:attrNameLst>
                                          <p:attrName>ppt_y</p:attrName>
                                        </p:attrNameLst>
                                      </p:cBhvr>
                                      <p:to>
                                        <p:strVal val="(#ppt_y+0.4)"/>
                                      </p:to>
                                    </p:set>
                                    <p:anim from="(#ppt_y+0.4)" to="(#ppt_y)" calcmode="lin" valueType="num">
                                      <p:cBhvr>
                                        <p:cTn id="34" dur="1230" accel="100000" fill="hold">
                                          <p:stCondLst>
                                            <p:cond delay="770"/>
                                          </p:stCondLst>
                                        </p:cTn>
                                        <p:tgtEl>
                                          <p:spTgt spid="11571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9938" name="Picture 2" descr="http://i33.photobucket.com/albums/d54/mikebarlow/Rave-1.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6" name="Picture 4" descr="http://www.freakingnews.com/pictures/7500/BooHoo--7740.jpg"/>
          <p:cNvPicPr>
            <a:picLocks noChangeAspect="1" noChangeArrowheads="1"/>
          </p:cNvPicPr>
          <p:nvPr/>
        </p:nvPicPr>
        <p:blipFill>
          <a:blip r:embed="rId4"/>
          <a:srcRect l="11662" r="13703" b="7692"/>
          <a:stretch>
            <a:fillRect/>
          </a:stretch>
        </p:blipFill>
        <p:spPr bwMode="auto">
          <a:xfrm>
            <a:off x="6172200" y="1219200"/>
            <a:ext cx="2438400" cy="5029200"/>
          </a:xfrm>
          <a:prstGeom prst="rect">
            <a:avLst/>
          </a:prstGeom>
          <a:noFill/>
          <a:scene3d>
            <a:camera prst="orthographicFront"/>
            <a:lightRig rig="threePt" dir="t"/>
          </a:scene3d>
          <a:sp3d>
            <a:bevelT/>
          </a:sp3d>
        </p:spPr>
      </p:pic>
      <p:pic>
        <p:nvPicPr>
          <p:cNvPr id="7" name="Picture 2" descr="http://pro.corbis.com/images/42-20084898.jpg?size=67&amp;uid=%7b5548bed4-fbe8-4a73-ae29-e0c1964d27a1%7d"/>
          <p:cNvPicPr>
            <a:picLocks noChangeAspect="1" noChangeArrowheads="1"/>
          </p:cNvPicPr>
          <p:nvPr/>
        </p:nvPicPr>
        <p:blipFill>
          <a:blip r:embed="rId5"/>
          <a:srcRect l="2500" t="14128"/>
          <a:stretch>
            <a:fillRect/>
          </a:stretch>
        </p:blipFill>
        <p:spPr bwMode="auto">
          <a:xfrm>
            <a:off x="381000" y="1133962"/>
            <a:ext cx="3803733" cy="2371238"/>
          </a:xfrm>
          <a:prstGeom prst="rect">
            <a:avLst/>
          </a:prstGeom>
          <a:noFill/>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70" decel="100000"/>
                                        <p:tgtEl>
                                          <p:spTgt spid="7"/>
                                        </p:tgtEl>
                                      </p:cBhvr>
                                    </p:animEffect>
                                    <p:animScale>
                                      <p:cBhvr>
                                        <p:cTn id="8" dur="770" decel="100000"/>
                                        <p:tgtEl>
                                          <p:spTgt spid="7"/>
                                        </p:tgtEl>
                                      </p:cBhvr>
                                      <p:from x="10000" y="10000"/>
                                      <p:to x="200000" y="450000"/>
                                    </p:animScale>
                                    <p:animScale>
                                      <p:cBhvr>
                                        <p:cTn id="9" dur="1230" accel="100000" fill="hold">
                                          <p:stCondLst>
                                            <p:cond delay="770"/>
                                          </p:stCondLst>
                                        </p:cTn>
                                        <p:tgtEl>
                                          <p:spTgt spid="7"/>
                                        </p:tgtEl>
                                      </p:cBhvr>
                                      <p:from x="200000" y="450000"/>
                                      <p:to x="100000" y="100000"/>
                                    </p:animScale>
                                    <p:set>
                                      <p:cBhvr>
                                        <p:cTn id="10" dur="770" fill="hold"/>
                                        <p:tgtEl>
                                          <p:spTgt spid="7"/>
                                        </p:tgtEl>
                                        <p:attrNameLst>
                                          <p:attrName>ppt_x</p:attrName>
                                        </p:attrNameLst>
                                      </p:cBhvr>
                                      <p:to>
                                        <p:strVal val="(0.5)"/>
                                      </p:to>
                                    </p:set>
                                    <p:anim from="(0.5)" to="(#ppt_x)" calcmode="lin" valueType="num">
                                      <p:cBhvr>
                                        <p:cTn id="11" dur="1230" accel="100000" fill="hold">
                                          <p:stCondLst>
                                            <p:cond delay="770"/>
                                          </p:stCondLst>
                                        </p:cTn>
                                        <p:tgtEl>
                                          <p:spTgt spid="7"/>
                                        </p:tgtEl>
                                        <p:attrNameLst>
                                          <p:attrName>ppt_x</p:attrName>
                                        </p:attrNameLst>
                                      </p:cBhvr>
                                    </p:anim>
                                    <p:set>
                                      <p:cBhvr>
                                        <p:cTn id="12" dur="770" fill="hold"/>
                                        <p:tgtEl>
                                          <p:spTgt spid="7"/>
                                        </p:tgtEl>
                                        <p:attrNameLst>
                                          <p:attrName>ppt_y</p:attrName>
                                        </p:attrNameLst>
                                      </p:cBhvr>
                                      <p:to>
                                        <p:strVal val="(#ppt_y+0.4)"/>
                                      </p:to>
                                    </p:set>
                                    <p:anim from="(#ppt_y+0.4)" to="(#ppt_y)" calcmode="lin" valueType="num">
                                      <p:cBhvr>
                                        <p:cTn id="13" dur="1230" accel="100000" fill="hold">
                                          <p:stCondLst>
                                            <p:cond delay="770"/>
                                          </p:stCondLst>
                                        </p:cTn>
                                        <p:tgtEl>
                                          <p:spTgt spid="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770" decel="100000"/>
                                        <p:tgtEl>
                                          <p:spTgt spid="6"/>
                                        </p:tgtEl>
                                      </p:cBhvr>
                                    </p:animEffect>
                                    <p:animScale>
                                      <p:cBhvr>
                                        <p:cTn id="19" dur="770" decel="100000"/>
                                        <p:tgtEl>
                                          <p:spTgt spid="6"/>
                                        </p:tgtEl>
                                      </p:cBhvr>
                                      <p:from x="10000" y="10000"/>
                                      <p:to x="200000" y="450000"/>
                                    </p:animScale>
                                    <p:animScale>
                                      <p:cBhvr>
                                        <p:cTn id="20" dur="1230" accel="100000" fill="hold">
                                          <p:stCondLst>
                                            <p:cond delay="770"/>
                                          </p:stCondLst>
                                        </p:cTn>
                                        <p:tgtEl>
                                          <p:spTgt spid="6"/>
                                        </p:tgtEl>
                                      </p:cBhvr>
                                      <p:from x="200000" y="450000"/>
                                      <p:to x="100000" y="100000"/>
                                    </p:animScale>
                                    <p:set>
                                      <p:cBhvr>
                                        <p:cTn id="21" dur="770" fill="hold"/>
                                        <p:tgtEl>
                                          <p:spTgt spid="6"/>
                                        </p:tgtEl>
                                        <p:attrNameLst>
                                          <p:attrName>ppt_x</p:attrName>
                                        </p:attrNameLst>
                                      </p:cBhvr>
                                      <p:to>
                                        <p:strVal val="(0.5)"/>
                                      </p:to>
                                    </p:set>
                                    <p:anim from="(0.5)" to="(#ppt_x)" calcmode="lin" valueType="num">
                                      <p:cBhvr>
                                        <p:cTn id="22" dur="1230" accel="100000" fill="hold">
                                          <p:stCondLst>
                                            <p:cond delay="770"/>
                                          </p:stCondLst>
                                        </p:cTn>
                                        <p:tgtEl>
                                          <p:spTgt spid="6"/>
                                        </p:tgtEl>
                                        <p:attrNameLst>
                                          <p:attrName>ppt_x</p:attrName>
                                        </p:attrNameLst>
                                      </p:cBhvr>
                                    </p:anim>
                                    <p:set>
                                      <p:cBhvr>
                                        <p:cTn id="23" dur="770" fill="hold"/>
                                        <p:tgtEl>
                                          <p:spTgt spid="6"/>
                                        </p:tgtEl>
                                        <p:attrNameLst>
                                          <p:attrName>ppt_y</p:attrName>
                                        </p:attrNameLst>
                                      </p:cBhvr>
                                      <p:to>
                                        <p:strVal val="(#ppt_y+0.4)"/>
                                      </p:to>
                                    </p:set>
                                    <p:anim from="(#ppt_y+0.4)" to="(#ppt_y)" calcmode="lin" valueType="num">
                                      <p:cBhvr>
                                        <p:cTn id="24" dur="1230" accel="100000" fill="hold">
                                          <p:stCondLst>
                                            <p:cond delay="770"/>
                                          </p:stCondLst>
                                        </p:cTn>
                                        <p:tgtEl>
                                          <p:spTgt spid="6"/>
                                        </p:tgtEl>
                                        <p:attrNameLst>
                                          <p:attrName>ppt_y</p:attrName>
                                        </p:attrNameLst>
                                      </p:cBhvr>
                                    </p:anim>
                                  </p:childTnLst>
                                </p:cTn>
                              </p:par>
                              <p:par>
                                <p:cTn id="25" presetID="9" presetClass="exit" presetSubtype="0" fill="hold" nodeType="withEffect">
                                  <p:stCondLst>
                                    <p:cond delay="0"/>
                                  </p:stCondLst>
                                  <p:childTnLst>
                                    <p:animEffect transition="out" filter="dissolv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1746" name="Picture 2" descr="http://pro.corbis.com/images/42-18921122.jpg?size=67&amp;uid=%7b23bf7b1a-55a2-499c-8bd2-313b17fcf99e%7d"/>
          <p:cNvPicPr>
            <a:picLocks noChangeAspect="1" noChangeArrowheads="1"/>
          </p:cNvPicPr>
          <p:nvPr/>
        </p:nvPicPr>
        <p:blipFill>
          <a:blip r:embed="rId3"/>
          <a:srcRect t="12727" r="17500"/>
          <a:stretch>
            <a:fillRect/>
          </a:stretch>
        </p:blipFill>
        <p:spPr bwMode="auto">
          <a:xfrm>
            <a:off x="0" y="0"/>
            <a:ext cx="5343525" cy="3886201"/>
          </a:xfrm>
          <a:prstGeom prst="rect">
            <a:avLst/>
          </a:prstGeom>
          <a:noFill/>
        </p:spPr>
      </p:pic>
      <p:pic>
        <p:nvPicPr>
          <p:cNvPr id="11266" name="Picture 2" descr="http://pro.corbis.com/images/CB037810.jpg?size=572&amp;uid=%7b79befe93-1f30-4376-8401-3219b2b4eda3%7d"/>
          <p:cNvPicPr>
            <a:picLocks noChangeAspect="1" noChangeArrowheads="1"/>
          </p:cNvPicPr>
          <p:nvPr/>
        </p:nvPicPr>
        <p:blipFill>
          <a:blip r:embed="rId4"/>
          <a:srcRect/>
          <a:stretch>
            <a:fillRect/>
          </a:stretch>
        </p:blipFill>
        <p:spPr bwMode="auto">
          <a:xfrm>
            <a:off x="5867400" y="304799"/>
            <a:ext cx="2847975" cy="4266629"/>
          </a:xfrm>
          <a:prstGeom prst="rect">
            <a:avLst/>
          </a:prstGeom>
          <a:noFill/>
        </p:spPr>
      </p:pic>
      <p:pic>
        <p:nvPicPr>
          <p:cNvPr id="6" name="Picture 2" descr="http://pro.corbis.com/images/91305-02.jpg?size=67&amp;uid=%7b7621c94a-c65c-4c1d-9df1-2dd3be3d3778%7d"/>
          <p:cNvPicPr>
            <a:picLocks noChangeAspect="1" noChangeArrowheads="1"/>
          </p:cNvPicPr>
          <p:nvPr/>
        </p:nvPicPr>
        <p:blipFill>
          <a:blip r:embed="rId5"/>
          <a:srcRect t="8333"/>
          <a:stretch>
            <a:fillRect/>
          </a:stretch>
        </p:blipFill>
        <p:spPr bwMode="auto">
          <a:xfrm>
            <a:off x="3352800" y="2438400"/>
            <a:ext cx="3267075" cy="4191000"/>
          </a:xfrm>
          <a:prstGeom prst="rect">
            <a:avLst/>
          </a:prstGeom>
          <a:noFill/>
        </p:spPr>
      </p:pic>
      <p:pic>
        <p:nvPicPr>
          <p:cNvPr id="7" name="Picture 2" descr="http://pro.corbis.com/images/42-20084898.jpg?size=67&amp;uid=%7b5548bed4-fbe8-4a73-ae29-e0c1964d27a1%7d"/>
          <p:cNvPicPr>
            <a:picLocks noChangeAspect="1" noChangeArrowheads="1"/>
          </p:cNvPicPr>
          <p:nvPr/>
        </p:nvPicPr>
        <p:blipFill>
          <a:blip r:embed="rId6"/>
          <a:srcRect l="2500" t="14128"/>
          <a:stretch>
            <a:fillRect/>
          </a:stretch>
        </p:blipFill>
        <p:spPr bwMode="auto">
          <a:xfrm>
            <a:off x="228600" y="3810000"/>
            <a:ext cx="3803733" cy="2371238"/>
          </a:xfrm>
          <a:prstGeom prst="rect">
            <a:avLst/>
          </a:prstGeom>
          <a:noFill/>
          <a:scene3d>
            <a:camera prst="isometricOffAxis1Right"/>
            <a:lightRig rig="threePt" dir="t"/>
          </a:scene3d>
          <a:sp3d>
            <a:bevelT prst="angle"/>
          </a:sp3d>
        </p:spPr>
      </p:pic>
      <p:pic>
        <p:nvPicPr>
          <p:cNvPr id="8" name="Picture 4" descr="http://www.freakingnews.com/pictures/7500/BooHoo--7740.jpg"/>
          <p:cNvPicPr>
            <a:picLocks noChangeAspect="1" noChangeArrowheads="1"/>
          </p:cNvPicPr>
          <p:nvPr/>
        </p:nvPicPr>
        <p:blipFill>
          <a:blip r:embed="rId7"/>
          <a:srcRect l="11662" r="13703" b="7692"/>
          <a:stretch>
            <a:fillRect/>
          </a:stretch>
        </p:blipFill>
        <p:spPr bwMode="auto">
          <a:xfrm>
            <a:off x="457200" y="1371600"/>
            <a:ext cx="2438400" cy="5029200"/>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70" decel="100000"/>
                                        <p:tgtEl>
                                          <p:spTgt spid="7"/>
                                        </p:tgtEl>
                                      </p:cBhvr>
                                    </p:animEffect>
                                    <p:animScale>
                                      <p:cBhvr>
                                        <p:cTn id="8" dur="770" decel="100000"/>
                                        <p:tgtEl>
                                          <p:spTgt spid="7"/>
                                        </p:tgtEl>
                                      </p:cBhvr>
                                      <p:from x="10000" y="10000"/>
                                      <p:to x="200000" y="450000"/>
                                    </p:animScale>
                                    <p:animScale>
                                      <p:cBhvr>
                                        <p:cTn id="9" dur="1230" accel="100000" fill="hold">
                                          <p:stCondLst>
                                            <p:cond delay="770"/>
                                          </p:stCondLst>
                                        </p:cTn>
                                        <p:tgtEl>
                                          <p:spTgt spid="7"/>
                                        </p:tgtEl>
                                      </p:cBhvr>
                                      <p:from x="200000" y="450000"/>
                                      <p:to x="100000" y="100000"/>
                                    </p:animScale>
                                    <p:set>
                                      <p:cBhvr>
                                        <p:cTn id="10" dur="770" fill="hold"/>
                                        <p:tgtEl>
                                          <p:spTgt spid="7"/>
                                        </p:tgtEl>
                                        <p:attrNameLst>
                                          <p:attrName>ppt_x</p:attrName>
                                        </p:attrNameLst>
                                      </p:cBhvr>
                                      <p:to>
                                        <p:strVal val="(0.5)"/>
                                      </p:to>
                                    </p:set>
                                    <p:anim from="(0.5)" to="(#ppt_x)" calcmode="lin" valueType="num">
                                      <p:cBhvr>
                                        <p:cTn id="11" dur="1230" accel="100000" fill="hold">
                                          <p:stCondLst>
                                            <p:cond delay="770"/>
                                          </p:stCondLst>
                                        </p:cTn>
                                        <p:tgtEl>
                                          <p:spTgt spid="7"/>
                                        </p:tgtEl>
                                        <p:attrNameLst>
                                          <p:attrName>ppt_x</p:attrName>
                                        </p:attrNameLst>
                                      </p:cBhvr>
                                    </p:anim>
                                    <p:set>
                                      <p:cBhvr>
                                        <p:cTn id="12" dur="770" fill="hold"/>
                                        <p:tgtEl>
                                          <p:spTgt spid="7"/>
                                        </p:tgtEl>
                                        <p:attrNameLst>
                                          <p:attrName>ppt_y</p:attrName>
                                        </p:attrNameLst>
                                      </p:cBhvr>
                                      <p:to>
                                        <p:strVal val="(#ppt_y+0.4)"/>
                                      </p:to>
                                    </p:set>
                                    <p:anim from="(#ppt_y+0.4)" to="(#ppt_y)" calcmode="lin" valueType="num">
                                      <p:cBhvr>
                                        <p:cTn id="13" dur="1230" accel="100000" fill="hold">
                                          <p:stCondLst>
                                            <p:cond delay="770"/>
                                          </p:stCondLst>
                                        </p:cTn>
                                        <p:tgtEl>
                                          <p:spTgt spid="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70" decel="100000"/>
                                        <p:tgtEl>
                                          <p:spTgt spid="8"/>
                                        </p:tgtEl>
                                      </p:cBhvr>
                                    </p:animEffect>
                                    <p:animScale>
                                      <p:cBhvr>
                                        <p:cTn id="19" dur="770" decel="100000"/>
                                        <p:tgtEl>
                                          <p:spTgt spid="8"/>
                                        </p:tgtEl>
                                      </p:cBhvr>
                                      <p:from x="10000" y="10000"/>
                                      <p:to x="200000" y="450000"/>
                                    </p:animScale>
                                    <p:animScale>
                                      <p:cBhvr>
                                        <p:cTn id="20" dur="1230" accel="100000" fill="hold">
                                          <p:stCondLst>
                                            <p:cond delay="770"/>
                                          </p:stCondLst>
                                        </p:cTn>
                                        <p:tgtEl>
                                          <p:spTgt spid="8"/>
                                        </p:tgtEl>
                                      </p:cBhvr>
                                      <p:from x="200000" y="450000"/>
                                      <p:to x="100000" y="100000"/>
                                    </p:animScale>
                                    <p:set>
                                      <p:cBhvr>
                                        <p:cTn id="21" dur="770" fill="hold"/>
                                        <p:tgtEl>
                                          <p:spTgt spid="8"/>
                                        </p:tgtEl>
                                        <p:attrNameLst>
                                          <p:attrName>ppt_x</p:attrName>
                                        </p:attrNameLst>
                                      </p:cBhvr>
                                      <p:to>
                                        <p:strVal val="(0.5)"/>
                                      </p:to>
                                    </p:set>
                                    <p:anim from="(0.5)" to="(#ppt_x)" calcmode="lin" valueType="num">
                                      <p:cBhvr>
                                        <p:cTn id="22" dur="1230" accel="100000" fill="hold">
                                          <p:stCondLst>
                                            <p:cond delay="770"/>
                                          </p:stCondLst>
                                        </p:cTn>
                                        <p:tgtEl>
                                          <p:spTgt spid="8"/>
                                        </p:tgtEl>
                                        <p:attrNameLst>
                                          <p:attrName>ppt_x</p:attrName>
                                        </p:attrNameLst>
                                      </p:cBhvr>
                                    </p:anim>
                                    <p:set>
                                      <p:cBhvr>
                                        <p:cTn id="23" dur="770" fill="hold"/>
                                        <p:tgtEl>
                                          <p:spTgt spid="8"/>
                                        </p:tgtEl>
                                        <p:attrNameLst>
                                          <p:attrName>ppt_y</p:attrName>
                                        </p:attrNameLst>
                                      </p:cBhvr>
                                      <p:to>
                                        <p:strVal val="(#ppt_y+0.4)"/>
                                      </p:to>
                                    </p:set>
                                    <p:anim from="(#ppt_y+0.4)" to="(#ppt_y)" calcmode="lin" valueType="num">
                                      <p:cBhvr>
                                        <p:cTn id="24" dur="1230" accel="100000" fill="hold">
                                          <p:stCondLst>
                                            <p:cond delay="770"/>
                                          </p:stCondLst>
                                        </p:cTn>
                                        <p:tgtEl>
                                          <p:spTgt spid="8"/>
                                        </p:tgtEl>
                                        <p:attrNameLst>
                                          <p:attrName>ppt_y</p:attrName>
                                        </p:attrNameLst>
                                      </p:cBhvr>
                                    </p:anim>
                                  </p:childTnLst>
                                </p:cTn>
                              </p:par>
                              <p:par>
                                <p:cTn id="25" presetID="9" presetClass="exit" presetSubtype="0" fill="hold" nodeType="withEffect">
                                  <p:stCondLst>
                                    <p:cond delay="0"/>
                                  </p:stCondLst>
                                  <p:childTnLst>
                                    <p:animEffect transition="out" filter="dissolv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descr="C:\Users\Nosheen\Desktop\Pictures\Picture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990600"/>
            <a:ext cx="8153399" cy="4953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2" descr="http://pro.corbis.com/images/42-20084898.jpg?size=67&amp;uid=%7b5548bed4-fbe8-4a73-ae29-e0c1964d27a1%7d"/>
          <p:cNvPicPr>
            <a:picLocks noChangeAspect="1" noChangeArrowheads="1"/>
          </p:cNvPicPr>
          <p:nvPr/>
        </p:nvPicPr>
        <p:blipFill>
          <a:blip r:embed="rId4"/>
          <a:srcRect l="2500" t="14128"/>
          <a:stretch>
            <a:fillRect/>
          </a:stretch>
        </p:blipFill>
        <p:spPr bwMode="auto">
          <a:xfrm>
            <a:off x="4953000" y="4191000"/>
            <a:ext cx="3803733" cy="2371238"/>
          </a:xfrm>
          <a:prstGeom prst="rect">
            <a:avLst/>
          </a:prstGeom>
          <a:noFill/>
          <a:scene3d>
            <a:camera prst="isometricOffAxis1Right"/>
            <a:lightRig rig="threePt" dir="t"/>
          </a:scene3d>
          <a:sp3d>
            <a:bevelT prst="angle"/>
          </a:sp3d>
        </p:spPr>
      </p:pic>
      <p:pic>
        <p:nvPicPr>
          <p:cNvPr id="6" name="Picture 4" descr="http://www.freakingnews.com/pictures/7500/BooHoo--7740.jpg"/>
          <p:cNvPicPr>
            <a:picLocks noChangeAspect="1" noChangeArrowheads="1"/>
          </p:cNvPicPr>
          <p:nvPr/>
        </p:nvPicPr>
        <p:blipFill>
          <a:blip r:embed="rId5"/>
          <a:srcRect l="11662" r="13703" b="7692"/>
          <a:stretch>
            <a:fillRect/>
          </a:stretch>
        </p:blipFill>
        <p:spPr bwMode="auto">
          <a:xfrm>
            <a:off x="6172200" y="1219200"/>
            <a:ext cx="2438400" cy="5029200"/>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9" presetClass="exit" presetSubtype="0" fill="hold" nodeType="withEffect">
                                  <p:stCondLst>
                                    <p:cond delay="0"/>
                                  </p:stCondLst>
                                  <p:childTnLst>
                                    <p:animEffect transition="out" filter="dissolv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descr="http://images.teamsugar.com/files/users/1/13839/46_2007/Picture%2020.png"/>
          <p:cNvPicPr>
            <a:picLocks noChangeAspect="1" noChangeArrowheads="1"/>
          </p:cNvPicPr>
          <p:nvPr/>
        </p:nvPicPr>
        <p:blipFill>
          <a:blip r:embed="rId3"/>
          <a:srcRect b="15873"/>
          <a:stretch>
            <a:fillRect/>
          </a:stretch>
        </p:blipFill>
        <p:spPr bwMode="auto">
          <a:xfrm>
            <a:off x="457200" y="152400"/>
            <a:ext cx="4786636" cy="6096000"/>
          </a:xfrm>
          <a:prstGeom prst="rect">
            <a:avLst/>
          </a:prstGeom>
          <a:noFill/>
        </p:spPr>
      </p:pic>
      <p:pic>
        <p:nvPicPr>
          <p:cNvPr id="5" name="Picture 2" descr="http://pro.corbis.com/images/42-20084898.jpg?size=67&amp;uid=%7b5548bed4-fbe8-4a73-ae29-e0c1964d27a1%7d"/>
          <p:cNvPicPr>
            <a:picLocks noChangeAspect="1" noChangeArrowheads="1"/>
          </p:cNvPicPr>
          <p:nvPr/>
        </p:nvPicPr>
        <p:blipFill>
          <a:blip r:embed="rId4"/>
          <a:srcRect l="2500" t="14128"/>
          <a:stretch>
            <a:fillRect/>
          </a:stretch>
        </p:blipFill>
        <p:spPr bwMode="auto">
          <a:xfrm>
            <a:off x="3505200" y="2514600"/>
            <a:ext cx="3803733" cy="2371238"/>
          </a:xfrm>
          <a:prstGeom prst="rect">
            <a:avLst/>
          </a:prstGeom>
          <a:noFill/>
          <a:scene3d>
            <a:camera prst="isometricOffAxis1Right"/>
            <a:lightRig rig="threePt" dir="t"/>
          </a:scene3d>
          <a:sp3d>
            <a:bevelT prst="angle"/>
          </a:sp3d>
        </p:spPr>
      </p:pic>
      <p:pic>
        <p:nvPicPr>
          <p:cNvPr id="6" name="Picture 4" descr="http://www.freakingnews.com/pictures/7500/BooHoo--7740.jpg"/>
          <p:cNvPicPr>
            <a:picLocks noChangeAspect="1" noChangeArrowheads="1"/>
          </p:cNvPicPr>
          <p:nvPr/>
        </p:nvPicPr>
        <p:blipFill>
          <a:blip r:embed="rId5"/>
          <a:srcRect l="11662" r="13703" b="7692"/>
          <a:stretch>
            <a:fillRect/>
          </a:stretch>
        </p:blipFill>
        <p:spPr bwMode="auto">
          <a:xfrm>
            <a:off x="5257800" y="1295400"/>
            <a:ext cx="2438400" cy="5029200"/>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9" presetClass="exit" presetSubtype="0" fill="hold" nodeType="withEffect">
                                  <p:stCondLst>
                                    <p:cond delay="0"/>
                                  </p:stCondLst>
                                  <p:childTnLst>
                                    <p:animEffect transition="out" filter="dissolv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http://upload.wikimedia.org/wikipedia/commons/thumb/2/23/Clothes_line_with_pegs_nearby.jpg/450px-Clothes_line_with_pegs_nearby.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endParaRPr lang="en-US" sz="7200" dirty="0" smtClean="0">
              <a:latin typeface="Snap ITC" pitchFamily="82" charset="0"/>
            </a:endParaRPr>
          </a:p>
          <a:p>
            <a:pPr algn="ctr">
              <a:buNone/>
            </a:pPr>
            <a:r>
              <a:rPr lang="en-US" sz="7200" dirty="0" smtClean="0">
                <a:latin typeface="Snap ITC" pitchFamily="82" charset="0"/>
              </a:rPr>
              <a:t>I need my PEGS!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Scale>
                                      <p:cBhvr>
                                        <p:cTn id="7"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1" end="1"/>
                                            </p:txEl>
                                          </p:spTgt>
                                        </p:tgtEl>
                                        <p:attrNameLst>
                                          <p:attrName>ppt_x</p:attrName>
                                          <p:attrName>ppt_y</p:attrName>
                                        </p:attrNameLst>
                                      </p:cBhvr>
                                    </p:animMotion>
                                    <p:animEffect transition="in" filter="fade">
                                      <p:cBhvr>
                                        <p:cTn id="9"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6" descr="http://enscreenshots.softonic.com/s2en/55000/55117/3_preset2_-_brainwash.jpg"/>
          <p:cNvPicPr>
            <a:picLocks noChangeAspect="1" noChangeArrowheads="1"/>
          </p:cNvPicPr>
          <p:nvPr/>
        </p:nvPicPr>
        <p:blipFill>
          <a:blip r:embed="rId3"/>
          <a:srcRect/>
          <a:stretch>
            <a:fillRect/>
          </a:stretch>
        </p:blipFill>
        <p:spPr bwMode="auto">
          <a:xfrm>
            <a:off x="2438400" y="1905000"/>
            <a:ext cx="4521200" cy="33909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O</a:t>
            </a:r>
            <a:endParaRPr lang="en-US" dirty="0"/>
          </a:p>
        </p:txBody>
      </p:sp>
      <p:sp>
        <p:nvSpPr>
          <p:cNvPr id="3" name="Content Placeholder 2"/>
          <p:cNvSpPr>
            <a:spLocks noGrp="1"/>
          </p:cNvSpPr>
          <p:nvPr>
            <p:ph idx="1"/>
          </p:nvPr>
        </p:nvSpPr>
        <p:spPr>
          <a:xfrm>
            <a:off x="457200" y="609600"/>
            <a:ext cx="8229600" cy="5867400"/>
          </a:xfrm>
        </p:spPr>
        <p:txBody>
          <a:bodyPr>
            <a:noAutofit/>
          </a:bodyPr>
          <a:lstStyle/>
          <a:p>
            <a:pPr algn="ctr">
              <a:buNone/>
            </a:pPr>
            <a:r>
              <a:rPr lang="en-US" sz="6600" dirty="0" smtClean="0">
                <a:solidFill>
                  <a:schemeClr val="bg1">
                    <a:lumMod val="95000"/>
                  </a:schemeClr>
                </a:solidFill>
                <a:latin typeface="Comic Sans MS" pitchFamily="66" charset="0"/>
              </a:rPr>
              <a:t>Heart is agitated!</a:t>
            </a:r>
          </a:p>
          <a:p>
            <a:pPr algn="ctr">
              <a:buNone/>
            </a:pPr>
            <a:endParaRPr lang="en-US" sz="6600" dirty="0" smtClean="0">
              <a:solidFill>
                <a:schemeClr val="bg1">
                  <a:lumMod val="95000"/>
                </a:schemeClr>
              </a:solidFill>
              <a:latin typeface="Comic Sans MS" pitchFamily="66" charset="0"/>
            </a:endParaRPr>
          </a:p>
          <a:p>
            <a:pPr algn="ctr">
              <a:buNone/>
            </a:pPr>
            <a:endParaRPr lang="en-US" sz="6600" dirty="0" smtClean="0">
              <a:solidFill>
                <a:schemeClr val="bg1">
                  <a:lumMod val="95000"/>
                </a:schemeClr>
              </a:solidFill>
              <a:latin typeface="Comic Sans MS" pitchFamily="66" charset="0"/>
            </a:endParaRPr>
          </a:p>
          <a:p>
            <a:pPr algn="ctr">
              <a:buNone/>
            </a:pPr>
            <a:endParaRPr lang="en-US" sz="6600" dirty="0" smtClean="0">
              <a:solidFill>
                <a:schemeClr val="bg1">
                  <a:lumMod val="95000"/>
                </a:schemeClr>
              </a:solidFill>
              <a:latin typeface="Comic Sans MS" pitchFamily="66" charset="0"/>
            </a:endParaRPr>
          </a:p>
          <a:p>
            <a:pPr algn="ctr">
              <a:buNone/>
            </a:pPr>
            <a:endParaRPr lang="en-US" sz="800" dirty="0" smtClean="0">
              <a:solidFill>
                <a:schemeClr val="bg1">
                  <a:lumMod val="95000"/>
                </a:schemeClr>
              </a:solidFill>
              <a:latin typeface="Comic Sans MS" pitchFamily="66" charset="0"/>
            </a:endParaRPr>
          </a:p>
          <a:p>
            <a:pPr algn="ctr">
              <a:buNone/>
            </a:pPr>
            <a:r>
              <a:rPr lang="en-US" sz="4000" dirty="0" smtClean="0">
                <a:solidFill>
                  <a:schemeClr val="bg1">
                    <a:lumMod val="95000"/>
                  </a:schemeClr>
                </a:solidFill>
                <a:latin typeface="Comic Sans MS" pitchFamily="66" charset="0"/>
              </a:rPr>
              <a:t>It needs to chill – NOW </a:t>
            </a:r>
            <a:r>
              <a:rPr lang="en-US" sz="4000" dirty="0" err="1" smtClean="0">
                <a:solidFill>
                  <a:schemeClr val="bg1">
                    <a:lumMod val="95000"/>
                  </a:schemeClr>
                </a:solidFill>
                <a:latin typeface="Comic Sans MS" pitchFamily="66" charset="0"/>
              </a:rPr>
              <a:t>NOW</a:t>
            </a:r>
            <a:endParaRPr lang="en-US" sz="4000" dirty="0" smtClean="0">
              <a:solidFill>
                <a:schemeClr val="bg1">
                  <a:lumMod val="95000"/>
                </a:schemeClr>
              </a:solidFill>
              <a:latin typeface="Comic Sans MS" pitchFamily="66" charset="0"/>
            </a:endParaRPr>
          </a:p>
          <a:p>
            <a:pPr algn="ctr">
              <a:buNone/>
            </a:pPr>
            <a:endParaRPr lang="en-US" sz="800" dirty="0" smtClean="0">
              <a:solidFill>
                <a:schemeClr val="bg1">
                  <a:lumMod val="95000"/>
                </a:schemeClr>
              </a:solidFill>
              <a:latin typeface="Comic Sans MS" pitchFamily="66" charset="0"/>
            </a:endParaRPr>
          </a:p>
          <a:p>
            <a:pPr algn="ctr">
              <a:buNone/>
            </a:pPr>
            <a:endParaRPr lang="en-US" sz="9600" dirty="0">
              <a:solidFill>
                <a:schemeClr val="bg1">
                  <a:lumMod val="95000"/>
                </a:schemeClr>
              </a:solidFill>
              <a:latin typeface="Comic Sans MS" pitchFamily="66" charset="0"/>
            </a:endParaRPr>
          </a:p>
        </p:txBody>
      </p:sp>
      <p:pic>
        <p:nvPicPr>
          <p:cNvPr id="4" name="Picture 2" descr="http://www.artie.com/valentines_day/arg-beating-heart-sfx-url.gif"/>
          <p:cNvPicPr>
            <a:picLocks noChangeAspect="1" noChangeArrowheads="1" noCrop="1"/>
          </p:cNvPicPr>
          <p:nvPr/>
        </p:nvPicPr>
        <p:blipFill>
          <a:blip r:embed="rId4"/>
          <a:srcRect/>
          <a:stretch>
            <a:fillRect/>
          </a:stretch>
        </p:blipFill>
        <p:spPr bwMode="auto">
          <a:xfrm>
            <a:off x="4114800" y="3048000"/>
            <a:ext cx="1143000" cy="10958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p:cTn id="1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
                                        </p:tgtEl>
                                        <p:attrNameLst>
                                          <p:attrName>ppt_x</p:attrName>
                                          <p:attrName>ppt_y</p:attrName>
                                        </p:attrNameLst>
                                      </p:cBhvr>
                                    </p:animMotion>
                                    <p:animEffect transition="in" filter="fade">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2" descr="http://www.chariho.k12.ri.us/Ric/classpages/bsensespm/Senses1.GIF"/>
          <p:cNvPicPr>
            <a:picLocks noChangeAspect="1" noChangeArrowheads="1"/>
          </p:cNvPicPr>
          <p:nvPr/>
        </p:nvPicPr>
        <p:blipFill>
          <a:blip r:embed="rId3"/>
          <a:srcRect/>
          <a:stretch>
            <a:fillRect/>
          </a:stretch>
        </p:blipFill>
        <p:spPr bwMode="auto">
          <a:xfrm>
            <a:off x="0" y="214290"/>
            <a:ext cx="6024933" cy="6643710"/>
          </a:xfrm>
          <a:prstGeom prst="rect">
            <a:avLst/>
          </a:prstGeom>
          <a:noFill/>
        </p:spPr>
      </p:pic>
      <p:sp>
        <p:nvSpPr>
          <p:cNvPr id="5" name="Oval 4"/>
          <p:cNvSpPr/>
          <p:nvPr/>
        </p:nvSpPr>
        <p:spPr>
          <a:xfrm>
            <a:off x="1285852" y="214290"/>
            <a:ext cx="1785950" cy="17859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214678" y="0"/>
            <a:ext cx="2214578" cy="250030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357950" y="2143116"/>
            <a:ext cx="2610010" cy="3170099"/>
          </a:xfrm>
          <a:prstGeom prst="rect">
            <a:avLst/>
          </a:prstGeom>
          <a:noFill/>
        </p:spPr>
        <p:txBody>
          <a:bodyPr wrap="square" rtlCol="0">
            <a:spAutoFit/>
          </a:bodyPr>
          <a:lstStyle/>
          <a:p>
            <a:pPr algn="ctr"/>
            <a:r>
              <a:rPr lang="en-US" sz="4000" b="1" dirty="0" smtClean="0">
                <a:solidFill>
                  <a:srgbClr val="FF0000"/>
                </a:solidFill>
              </a:rPr>
              <a:t>Primary </a:t>
            </a:r>
          </a:p>
          <a:p>
            <a:pPr algn="ctr"/>
            <a:r>
              <a:rPr lang="en-US" sz="4000" b="1" dirty="0" smtClean="0">
                <a:solidFill>
                  <a:srgbClr val="FF0000"/>
                </a:solidFill>
              </a:rPr>
              <a:t>Receivers</a:t>
            </a:r>
          </a:p>
          <a:p>
            <a:pPr algn="ctr"/>
            <a:r>
              <a:rPr lang="en-US" sz="4000" b="1" dirty="0" smtClean="0">
                <a:solidFill>
                  <a:srgbClr val="FF0000"/>
                </a:solidFill>
              </a:rPr>
              <a:t> of </a:t>
            </a:r>
          </a:p>
          <a:p>
            <a:pPr algn="ctr"/>
            <a:r>
              <a:rPr lang="en-US" sz="4000" b="1" dirty="0" smtClean="0">
                <a:solidFill>
                  <a:srgbClr val="FF0000"/>
                </a:solidFill>
              </a:rPr>
              <a:t>Seen</a:t>
            </a:r>
          </a:p>
          <a:p>
            <a:pPr algn="ctr"/>
            <a:r>
              <a:rPr lang="en-US" sz="4000" b="1" dirty="0" smtClean="0">
                <a:solidFill>
                  <a:srgbClr val="FF0000"/>
                </a:solidFill>
              </a:rPr>
              <a:t>reality</a:t>
            </a:r>
            <a:endParaRPr lang="en-US" sz="4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6000"/>
            <a:lum/>
          </a:blip>
          <a:srcRect/>
          <a:stretch>
            <a:fillRect l="-35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r">
              <a:buNone/>
            </a:pPr>
            <a:r>
              <a:rPr lang="en-US" dirty="0" smtClean="0"/>
              <a:t>		</a:t>
            </a:r>
            <a:r>
              <a:rPr lang="ur-PK" dirty="0" smtClean="0"/>
              <a:t> </a:t>
            </a:r>
            <a:r>
              <a:rPr lang="ur-PK" sz="7200" b="1" dirty="0" smtClean="0">
                <a:latin typeface="Arabic Typesetting" pitchFamily="66" charset="-78"/>
                <a:cs typeface="Arabic Typesetting" pitchFamily="66" charset="-78"/>
              </a:rPr>
              <a:t>أَلاَ بِذِكْرِ اللّهِ </a:t>
            </a:r>
            <a:r>
              <a:rPr lang="ur-PK" sz="7200" b="1" dirty="0" smtClean="0">
                <a:solidFill>
                  <a:srgbClr val="FF0000"/>
                </a:solidFill>
                <a:latin typeface="Arabic Typesetting" pitchFamily="66" charset="-78"/>
                <a:cs typeface="Arabic Typesetting" pitchFamily="66" charset="-78"/>
              </a:rPr>
              <a:t>تَطْمَئِنُّ</a:t>
            </a:r>
            <a:r>
              <a:rPr lang="ur-PK" sz="7200" b="1" dirty="0" smtClean="0">
                <a:latin typeface="Arabic Typesetting" pitchFamily="66" charset="-78"/>
                <a:cs typeface="Arabic Typesetting" pitchFamily="66" charset="-78"/>
              </a:rPr>
              <a:t> الْقُلُوبُ</a:t>
            </a:r>
            <a:r>
              <a:rPr lang="ur-PK" sz="6000" dirty="0" smtClean="0">
                <a:latin typeface="Arabic Typesetting" pitchFamily="66" charset="-78"/>
                <a:cs typeface="Arabic Typesetting" pitchFamily="66" charset="-78"/>
              </a:rPr>
              <a:t> </a:t>
            </a:r>
            <a:endParaRPr lang="en-US" sz="6000" dirty="0" smtClean="0">
              <a:latin typeface="Arabic Typesetting" pitchFamily="66" charset="-78"/>
              <a:cs typeface="Arabic Typesetting" pitchFamily="66" charset="-78"/>
            </a:endParaRPr>
          </a:p>
          <a:p>
            <a:pPr>
              <a:buNone/>
            </a:pPr>
            <a:r>
              <a:rPr lang="en-US" dirty="0" smtClean="0"/>
              <a:t>	</a:t>
            </a:r>
            <a:r>
              <a:rPr lang="en-US" sz="4400" b="1" dirty="0" smtClean="0">
                <a:latin typeface="Monotype Corsiva" pitchFamily="66" charset="0"/>
              </a:rPr>
              <a:t>Verily, in the remembrance of Allah do hearts find rest.</a:t>
            </a:r>
          </a:p>
          <a:p>
            <a:pPr>
              <a:buNone/>
            </a:pPr>
            <a:endParaRPr lang="en-US" sz="1000" b="1" dirty="0" smtClean="0"/>
          </a:p>
          <a:p>
            <a:pPr>
              <a:buNone/>
            </a:pPr>
            <a:r>
              <a:rPr lang="en-US" b="1" dirty="0" smtClean="0"/>
              <a:t>	{Surah </a:t>
            </a:r>
            <a:r>
              <a:rPr lang="en-US" b="1" dirty="0" err="1" smtClean="0"/>
              <a:t>Ar-Ra’d</a:t>
            </a:r>
            <a:r>
              <a:rPr lang="en-US" b="1" dirty="0" smtClean="0"/>
              <a:t>, 13: Verse 28}</a:t>
            </a:r>
            <a:endParaRPr lang="en-US"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algn="ctr">
              <a:buNone/>
            </a:pPr>
            <a:r>
              <a:rPr lang="en-US" sz="9600" b="1" dirty="0" smtClean="0">
                <a:solidFill>
                  <a:srgbClr val="FF0000"/>
                </a:solidFill>
                <a:latin typeface="Arabic Typesetting" pitchFamily="66" charset="-78"/>
                <a:cs typeface="Arabic Typesetting" pitchFamily="66" charset="-78"/>
              </a:rPr>
              <a:t> </a:t>
            </a:r>
            <a:r>
              <a:rPr lang="ur-PK" sz="15000" b="1" dirty="0" smtClean="0">
                <a:solidFill>
                  <a:srgbClr val="FF0000"/>
                </a:solidFill>
                <a:latin typeface="Arabic Typesetting" pitchFamily="66" charset="-78"/>
                <a:cs typeface="Arabic Typesetting" pitchFamily="66" charset="-78"/>
              </a:rPr>
              <a:t>تَطْمَئِنُّ</a:t>
            </a:r>
            <a:r>
              <a:rPr lang="en-US" sz="9600" b="1" dirty="0" smtClean="0">
                <a:solidFill>
                  <a:srgbClr val="FF0000"/>
                </a:solidFill>
                <a:latin typeface="Arabic Typesetting" pitchFamily="66" charset="-78"/>
                <a:cs typeface="Arabic Typesetting" pitchFamily="66" charset="-78"/>
              </a:rPr>
              <a:t>	</a:t>
            </a:r>
          </a:p>
          <a:p>
            <a:pPr algn="ctr">
              <a:buNone/>
            </a:pPr>
            <a:r>
              <a:rPr lang="en-US" sz="20000" b="1" dirty="0" smtClean="0">
                <a:solidFill>
                  <a:srgbClr val="00B0F0"/>
                </a:solidFill>
                <a:latin typeface="Arabic Typesetting" pitchFamily="66" charset="-78"/>
                <a:cs typeface="Arabic Typesetting" pitchFamily="66" charset="-78"/>
              </a:rPr>
              <a:t>CHILL</a:t>
            </a:r>
            <a:endParaRPr lang="en-US" sz="20000" dirty="0">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99FF"/>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4000" dirty="0" smtClean="0">
                <a:latin typeface="Comic Sans MS" pitchFamily="66" charset="0"/>
              </a:rPr>
              <a:t>Comfort</a:t>
            </a:r>
          </a:p>
          <a:p>
            <a:r>
              <a:rPr lang="en-US" sz="4000" dirty="0" smtClean="0">
                <a:latin typeface="Comic Sans MS" pitchFamily="66" charset="0"/>
              </a:rPr>
              <a:t>Tranquility</a:t>
            </a:r>
          </a:p>
          <a:p>
            <a:r>
              <a:rPr lang="en-US" sz="4000" dirty="0" smtClean="0">
                <a:latin typeface="Comic Sans MS" pitchFamily="66" charset="0"/>
              </a:rPr>
              <a:t>Calmness</a:t>
            </a:r>
          </a:p>
          <a:p>
            <a:r>
              <a:rPr lang="en-US" sz="4000" dirty="0" smtClean="0">
                <a:latin typeface="Comic Sans MS" pitchFamily="66" charset="0"/>
              </a:rPr>
              <a:t>Satisfaction</a:t>
            </a:r>
          </a:p>
          <a:p>
            <a:r>
              <a:rPr lang="en-US" sz="4000" dirty="0" smtClean="0">
                <a:latin typeface="Comic Sans MS" pitchFamily="66" charset="0"/>
              </a:rPr>
              <a:t>Contentment</a:t>
            </a:r>
          </a:p>
          <a:p>
            <a:r>
              <a:rPr lang="en-US" sz="4000" dirty="0" smtClean="0">
                <a:latin typeface="Comic Sans MS" pitchFamily="66" charset="0"/>
              </a:rPr>
              <a:t>Security</a:t>
            </a:r>
          </a:p>
          <a:p>
            <a:endParaRPr lang="en-US" dirty="0"/>
          </a:p>
        </p:txBody>
      </p:sp>
      <p:pic>
        <p:nvPicPr>
          <p:cNvPr id="8" name="Picture 7" descr="cat sleep.bmp"/>
          <p:cNvPicPr>
            <a:picLocks noChangeAspect="1"/>
          </p:cNvPicPr>
          <p:nvPr/>
        </p:nvPicPr>
        <p:blipFill>
          <a:blip r:embed="rId3"/>
          <a:stretch>
            <a:fillRect/>
          </a:stretch>
        </p:blipFill>
        <p:spPr>
          <a:xfrm>
            <a:off x="3733800" y="228600"/>
            <a:ext cx="5029200" cy="3419856"/>
          </a:xfrm>
          <a:prstGeom prst="rect">
            <a:avLst/>
          </a:prstGeom>
          <a:scene3d>
            <a:camera prst="isometricOffAxis2Left"/>
            <a:lightRig rig="threePt" dir="t"/>
          </a:scene3d>
          <a:sp3d>
            <a:bevelT prst="angle"/>
          </a:sp3d>
        </p:spPr>
      </p:pic>
      <p:pic>
        <p:nvPicPr>
          <p:cNvPr id="11266" name="Picture 2" descr="C:\Users\Nosheen\Desktop\Pictures\Picture3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3884356"/>
            <a:ext cx="4114799" cy="28633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4000"/>
            <a:lum/>
          </a:blip>
          <a:srcRect/>
          <a:stretch>
            <a:fillRect t="2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04800" y="1600200"/>
            <a:ext cx="8534400" cy="4876800"/>
          </a:xfrm>
        </p:spPr>
        <p:txBody>
          <a:bodyPr>
            <a:normAutofit/>
          </a:bodyPr>
          <a:lstStyle/>
          <a:p>
            <a:pPr algn="r">
              <a:buNone/>
            </a:pPr>
            <a:r>
              <a:rPr lang="en-US" i="1" dirty="0" smtClean="0"/>
              <a:t>	</a:t>
            </a:r>
            <a:r>
              <a:rPr lang="ur-PK" sz="5400" b="1" dirty="0" smtClean="0">
                <a:latin typeface="Arabic Typesetting" pitchFamily="66" charset="-78"/>
                <a:cs typeface="Arabic Typesetting" pitchFamily="66" charset="-78"/>
              </a:rPr>
              <a:t>إِنَّنِي أَنَا اللَّهُ لَا إِلَهَ إِلَّا أَنَا فَاعْبُدْنِي وَأَقِمِ الصَّلَاةَ لِذِكْرِي </a:t>
            </a:r>
            <a:endParaRPr lang="en-US" sz="5400" b="1" i="1" dirty="0" smtClean="0">
              <a:latin typeface="Arabic Typesetting" pitchFamily="66" charset="-78"/>
              <a:cs typeface="Arabic Typesetting" pitchFamily="66" charset="-78"/>
            </a:endParaRPr>
          </a:p>
          <a:p>
            <a:pPr>
              <a:buNone/>
            </a:pPr>
            <a:endParaRPr lang="en-US" sz="800" i="1" dirty="0" smtClean="0">
              <a:latin typeface="Monotype Corsiva" pitchFamily="66" charset="0"/>
            </a:endParaRPr>
          </a:p>
          <a:p>
            <a:pPr>
              <a:buNone/>
            </a:pPr>
            <a:r>
              <a:rPr lang="en-US" i="1" dirty="0" smtClean="0">
                <a:latin typeface="Monotype Corsiva" pitchFamily="66" charset="0"/>
              </a:rPr>
              <a:t>	</a:t>
            </a:r>
            <a:r>
              <a:rPr lang="en-US" sz="4400" i="1" dirty="0" smtClean="0">
                <a:latin typeface="Monotype Corsiva" pitchFamily="66" charset="0"/>
              </a:rPr>
              <a:t>I am Allah! None has the right to be worshipped but I, so worship Me and </a:t>
            </a:r>
            <a:r>
              <a:rPr lang="en-US" sz="4400" b="1" i="1" dirty="0" smtClean="0">
                <a:solidFill>
                  <a:srgbClr val="FF0000"/>
                </a:solidFill>
                <a:latin typeface="Monotype Corsiva" pitchFamily="66" charset="0"/>
              </a:rPr>
              <a:t>establish As Salah </a:t>
            </a:r>
            <a:r>
              <a:rPr lang="en-US" sz="4400" i="1" dirty="0" smtClean="0">
                <a:latin typeface="Monotype Corsiva" pitchFamily="66" charset="0"/>
              </a:rPr>
              <a:t>for </a:t>
            </a:r>
            <a:r>
              <a:rPr lang="en-US" sz="4400" b="1" i="1" dirty="0" smtClean="0">
                <a:latin typeface="Monotype Corsiva" pitchFamily="66" charset="0"/>
              </a:rPr>
              <a:t>My remembrance</a:t>
            </a:r>
            <a:r>
              <a:rPr lang="en-US" sz="4400" i="1" dirty="0" smtClean="0">
                <a:latin typeface="Monotype Corsiva" pitchFamily="66" charset="0"/>
              </a:rPr>
              <a:t>.</a:t>
            </a:r>
            <a:endParaRPr lang="en-US" sz="4400" dirty="0" smtClean="0">
              <a:latin typeface="Monotype Corsiva" pitchFamily="66" charset="0"/>
            </a:endParaRPr>
          </a:p>
          <a:p>
            <a:pPr>
              <a:buNone/>
            </a:pPr>
            <a:r>
              <a:rPr lang="en-US" i="1" dirty="0" smtClean="0"/>
              <a:t>	</a:t>
            </a:r>
          </a:p>
          <a:p>
            <a:pPr>
              <a:buNone/>
            </a:pPr>
            <a:r>
              <a:rPr lang="en-US" sz="4400" b="1" i="1" dirty="0" smtClean="0">
                <a:latin typeface="Arabic Typesetting" pitchFamily="66" charset="-78"/>
                <a:cs typeface="Arabic Typesetting" pitchFamily="66" charset="-78"/>
              </a:rPr>
              <a:t>	</a:t>
            </a:r>
            <a:r>
              <a:rPr lang="en-US" sz="4400" b="1" dirty="0" smtClean="0">
                <a:latin typeface="Arabic Typesetting" pitchFamily="66" charset="-78"/>
                <a:cs typeface="Arabic Typesetting" pitchFamily="66" charset="-78"/>
              </a:rPr>
              <a:t>( Surah Ta-Ha, 20: Verse 14 )</a:t>
            </a:r>
          </a:p>
          <a:p>
            <a:endParaRPr lang="en-US" dirty="0"/>
          </a:p>
        </p:txBody>
      </p:sp>
      <p:sp>
        <p:nvSpPr>
          <p:cNvPr id="4" name="Oval 3"/>
          <p:cNvSpPr/>
          <p:nvPr/>
        </p:nvSpPr>
        <p:spPr>
          <a:xfrm>
            <a:off x="457200" y="3962400"/>
            <a:ext cx="4038600" cy="914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2" end="2"/>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5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Scale>
                                      <p:cBhvr>
                                        <p:cTn id="1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4"/>
                                        </p:tgtEl>
                                        <p:attrNameLst>
                                          <p:attrName>ppt_x</p:attrName>
                                          <p:attrName>ppt_y</p:attrName>
                                        </p:attrNameLst>
                                      </p:cBhvr>
                                    </p:animMotion>
                                    <p:animEffect transition="in" filter="fade">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5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6600" dirty="0" smtClean="0">
                <a:latin typeface="Monotype Corsiva" pitchFamily="66" charset="0"/>
              </a:rPr>
              <a:t>	</a:t>
            </a:r>
          </a:p>
          <a:p>
            <a:pPr algn="ctr">
              <a:buNone/>
            </a:pPr>
            <a:r>
              <a:rPr lang="en-US" sz="8800" dirty="0" smtClean="0">
                <a:solidFill>
                  <a:srgbClr val="FFFF00"/>
                </a:solidFill>
                <a:latin typeface="Monotype Corsiva" pitchFamily="66" charset="0"/>
              </a:rPr>
              <a:t>Salah is the “</a:t>
            </a:r>
            <a:r>
              <a:rPr lang="en-US" sz="8800" dirty="0" err="1" smtClean="0">
                <a:solidFill>
                  <a:srgbClr val="FFFF00"/>
                </a:solidFill>
                <a:latin typeface="Monotype Corsiva" pitchFamily="66" charset="0"/>
              </a:rPr>
              <a:t>Mairaj</a:t>
            </a:r>
            <a:r>
              <a:rPr lang="en-US" sz="8800" dirty="0" smtClean="0">
                <a:solidFill>
                  <a:srgbClr val="FFFF00"/>
                </a:solidFill>
                <a:latin typeface="Monotype Corsiva" pitchFamily="66" charset="0"/>
              </a:rPr>
              <a:t> “of a believer </a:t>
            </a:r>
            <a:endParaRPr lang="en-US" sz="8800" dirty="0">
              <a:solidFill>
                <a:srgbClr val="FFFF00"/>
              </a:solidFill>
              <a:latin typeface="Monotype Corsiva" pitchFamily="66" charset="0"/>
            </a:endParaRPr>
          </a:p>
        </p:txBody>
      </p:sp>
      <p:sp>
        <p:nvSpPr>
          <p:cNvPr id="4" name="Rectangle 3"/>
          <p:cNvSpPr/>
          <p:nvPr/>
        </p:nvSpPr>
        <p:spPr>
          <a:xfrm>
            <a:off x="457200" y="457200"/>
            <a:ext cx="8001000" cy="2308324"/>
          </a:xfrm>
          <a:prstGeom prst="rect">
            <a:avLst/>
          </a:prstGeom>
        </p:spPr>
        <p:txBody>
          <a:bodyPr wrap="square">
            <a:spAutoFit/>
          </a:bodyPr>
          <a:lstStyle/>
          <a:p>
            <a:pPr>
              <a:buFont typeface="Arial" pitchFamily="34" charset="0"/>
              <a:buChar char="•"/>
            </a:pPr>
            <a:r>
              <a:rPr lang="en-US" sz="7200" b="1" dirty="0" smtClean="0">
                <a:solidFill>
                  <a:srgbClr val="FF0000"/>
                </a:solidFill>
                <a:latin typeface="Comic Sans MS" pitchFamily="66" charset="0"/>
              </a:rPr>
              <a:t>Seventh Heaven</a:t>
            </a:r>
          </a:p>
          <a:p>
            <a:pPr>
              <a:buFont typeface="Arial" pitchFamily="34" charset="0"/>
              <a:buChar char="•"/>
            </a:pPr>
            <a:r>
              <a:rPr lang="en-US" sz="7200" b="1" dirty="0" smtClean="0">
                <a:solidFill>
                  <a:srgbClr val="FF0000"/>
                </a:solidFill>
                <a:latin typeface="Comic Sans MS" pitchFamily="66" charset="0"/>
              </a:rPr>
              <a:t>Cloud nine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ro.corbis.com/images/42-17215979.jpg?size=67&amp;uid=%7b53555a11-20b2-49eb-b59d-cbfc9e12d7dc%7d"/>
          <p:cNvPicPr>
            <a:picLocks noChangeAspect="1" noChangeArrowheads="1"/>
          </p:cNvPicPr>
          <p:nvPr/>
        </p:nvPicPr>
        <p:blipFill>
          <a:blip r:embed="rId3">
            <a:lum bright="23000" contrast="2000"/>
          </a:blip>
          <a:srcRect t="11146"/>
          <a:stretch>
            <a:fillRect/>
          </a:stretch>
        </p:blipFill>
        <p:spPr bwMode="auto">
          <a:xfrm>
            <a:off x="-1" y="0"/>
            <a:ext cx="9326237" cy="6858001"/>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latin typeface="Lucida Handwriting" pitchFamily="66" charset="0"/>
              </a:rPr>
              <a:t>The Prophet (PBUH) said:</a:t>
            </a:r>
            <a:endParaRPr lang="en-US" dirty="0"/>
          </a:p>
        </p:txBody>
      </p:sp>
      <p:sp>
        <p:nvSpPr>
          <p:cNvPr id="3" name="Content Placeholder 2"/>
          <p:cNvSpPr>
            <a:spLocks noGrp="1"/>
          </p:cNvSpPr>
          <p:nvPr>
            <p:ph idx="1"/>
          </p:nvPr>
        </p:nvSpPr>
        <p:spPr/>
        <p:txBody>
          <a:bodyPr>
            <a:normAutofit fontScale="92500"/>
          </a:bodyPr>
          <a:lstStyle/>
          <a:p>
            <a:pPr algn="r">
              <a:buNone/>
            </a:pPr>
            <a:r>
              <a:rPr lang="ur-PK" sz="7800" b="1" dirty="0" smtClean="0">
                <a:solidFill>
                  <a:srgbClr val="C00000"/>
                </a:solidFill>
                <a:latin typeface="Arabic Typesetting" pitchFamily="66" charset="-78"/>
                <a:cs typeface="Urdu Naskh Asiatype" pitchFamily="2" charset="-78"/>
              </a:rPr>
              <a:t>ج</a:t>
            </a:r>
            <a:r>
              <a:rPr lang="ar-SA" sz="7800" b="1" dirty="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ع</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ل</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ت</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 ق</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رّ</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ۃ</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 ع</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ی</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ن</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ی فی</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 الصّ</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لا</a:t>
            </a:r>
            <a:r>
              <a:rPr lang="ar-SA" sz="7800" b="1" dirty="0" smtClean="0">
                <a:solidFill>
                  <a:srgbClr val="C00000"/>
                </a:solidFill>
                <a:latin typeface="Arabic Typesetting" pitchFamily="66" charset="-78"/>
                <a:cs typeface="Urdu Naskh Asiatype" pitchFamily="2" charset="-78"/>
              </a:rPr>
              <a:t>َ</a:t>
            </a:r>
            <a:r>
              <a:rPr lang="ur-PK" sz="7800" b="1" dirty="0" smtClean="0">
                <a:solidFill>
                  <a:srgbClr val="C00000"/>
                </a:solidFill>
                <a:latin typeface="Arabic Typesetting" pitchFamily="66" charset="-78"/>
                <a:cs typeface="Urdu Naskh Asiatype" pitchFamily="2" charset="-78"/>
              </a:rPr>
              <a:t>ۃ</a:t>
            </a:r>
            <a:endParaRPr lang="en-US" dirty="0" smtClean="0"/>
          </a:p>
          <a:p>
            <a:pPr>
              <a:buNone/>
            </a:pPr>
            <a:endParaRPr lang="en-US" dirty="0" smtClean="0"/>
          </a:p>
          <a:p>
            <a:pPr>
              <a:buNone/>
            </a:pPr>
            <a:r>
              <a:rPr lang="en-US" sz="4000" dirty="0" smtClean="0">
                <a:latin typeface="Comic Sans MS" pitchFamily="66" charset="0"/>
              </a:rPr>
              <a:t>	The </a:t>
            </a:r>
            <a:r>
              <a:rPr lang="en-US" sz="4000" b="1" dirty="0" smtClean="0">
                <a:solidFill>
                  <a:srgbClr val="002060"/>
                </a:solidFill>
                <a:latin typeface="Comic Sans MS" pitchFamily="66" charset="0"/>
              </a:rPr>
              <a:t>coolness of my eyes </a:t>
            </a:r>
            <a:r>
              <a:rPr lang="en-US" sz="4000" dirty="0" smtClean="0">
                <a:latin typeface="Comic Sans MS" pitchFamily="66" charset="0"/>
              </a:rPr>
              <a:t>has been kept in SALAH</a:t>
            </a:r>
          </a:p>
          <a:p>
            <a:pPr>
              <a:buNone/>
            </a:pPr>
            <a:endParaRPr lang="en-US" sz="4000" dirty="0" smtClean="0">
              <a:latin typeface="Comic Sans MS" pitchFamily="66" charset="0"/>
            </a:endParaRPr>
          </a:p>
          <a:p>
            <a:pPr>
              <a:buNone/>
            </a:pPr>
            <a:r>
              <a:rPr lang="en-US" sz="4000" dirty="0" smtClean="0">
                <a:latin typeface="Comic Sans MS" pitchFamily="66" charset="0"/>
              </a:rPr>
              <a:t>	</a:t>
            </a:r>
            <a:r>
              <a:rPr lang="en-US" dirty="0" smtClean="0">
                <a:latin typeface="Comic Sans MS" pitchFamily="66" charset="0"/>
              </a:rPr>
              <a:t>{Ahmad, </a:t>
            </a:r>
            <a:r>
              <a:rPr lang="en-US" dirty="0" err="1" smtClean="0">
                <a:latin typeface="Comic Sans MS" pitchFamily="66" charset="0"/>
              </a:rPr>
              <a:t>Nisai</a:t>
            </a:r>
            <a:r>
              <a:rPr lang="en-US" dirty="0" smtClean="0">
                <a:latin typeface="Comic Sans MS" pitchFamily="66" charset="0"/>
              </a:rPr>
              <a:t>}</a:t>
            </a:r>
            <a:endParaRPr lang="en-US" dirty="0">
              <a:latin typeface="Comic Sans MS" pitchFamily="66" charset="0"/>
            </a:endParaRPr>
          </a:p>
        </p:txBody>
      </p:sp>
    </p:spTree>
    <p:extLst>
      <p:ext uri="{BB962C8B-B14F-4D97-AF65-F5344CB8AC3E}">
        <p14:creationId xmlns:p14="http://schemas.microsoft.com/office/powerpoint/2010/main" val="29537557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Lucida Handwriting" pitchFamily="66" charset="0"/>
              </a:rPr>
              <a:t>The Prophet (PBUH) said:</a:t>
            </a:r>
            <a:endParaRPr lang="en-US" dirty="0">
              <a:latin typeface="Lucida Handwriting" pitchFamily="66" charset="0"/>
            </a:endParaRPr>
          </a:p>
        </p:txBody>
      </p:sp>
      <p:sp>
        <p:nvSpPr>
          <p:cNvPr id="3" name="Content Placeholder 2"/>
          <p:cNvSpPr>
            <a:spLocks noGrp="1"/>
          </p:cNvSpPr>
          <p:nvPr>
            <p:ph idx="1"/>
          </p:nvPr>
        </p:nvSpPr>
        <p:spPr>
          <a:xfrm>
            <a:off x="228600" y="1600200"/>
            <a:ext cx="8610600" cy="4525963"/>
          </a:xfrm>
        </p:spPr>
        <p:txBody>
          <a:bodyPr>
            <a:normAutofit fontScale="92500" lnSpcReduction="20000"/>
          </a:bodyPr>
          <a:lstStyle/>
          <a:p>
            <a:pPr algn="r">
              <a:buNone/>
            </a:pPr>
            <a:r>
              <a:rPr lang="en-US" dirty="0" smtClean="0"/>
              <a:t>	</a:t>
            </a:r>
            <a:r>
              <a:rPr lang="ur-PK" sz="8000" b="1" dirty="0" smtClean="0">
                <a:latin typeface="Arabic Typesetting" pitchFamily="66" charset="-78"/>
                <a:cs typeface="Urdu Naskh Asiatype" pitchFamily="2" charset="-78"/>
              </a:rPr>
              <a:t>ا</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ق</a:t>
            </a:r>
            <a:r>
              <a:rPr lang="ar-SA" sz="8000" b="1" dirty="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م</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 الص</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ّلا</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ۃ</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 ی</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ا ب</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لا</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ل</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 </a:t>
            </a:r>
            <a:r>
              <a:rPr lang="ur-PK" sz="8000" b="1" dirty="0" smtClean="0">
                <a:solidFill>
                  <a:srgbClr val="FF0000"/>
                </a:solidFill>
                <a:latin typeface="Arabic Typesetting" pitchFamily="66" charset="-78"/>
                <a:cs typeface="Urdu Naskh Asiatype" pitchFamily="2" charset="-78"/>
              </a:rPr>
              <a:t>ا</a:t>
            </a:r>
            <a:r>
              <a:rPr lang="ar-SA" sz="8000" b="1" dirty="0" smtClean="0">
                <a:solidFill>
                  <a:srgbClr val="FF0000"/>
                </a:solidFill>
                <a:latin typeface="Arabic Typesetting" pitchFamily="66" charset="-78"/>
                <a:cs typeface="Urdu Naskh Asiatype" pitchFamily="2" charset="-78"/>
              </a:rPr>
              <a:t>َ</a:t>
            </a:r>
            <a:r>
              <a:rPr lang="ur-PK" sz="8000" b="1" dirty="0" smtClean="0">
                <a:solidFill>
                  <a:srgbClr val="FF0000"/>
                </a:solidFill>
                <a:latin typeface="Arabic Typesetting" pitchFamily="66" charset="-78"/>
                <a:cs typeface="Urdu Naskh Asiatype" pitchFamily="2" charset="-78"/>
              </a:rPr>
              <a:t>ر</a:t>
            </a:r>
            <a:r>
              <a:rPr lang="ar-SA" sz="8000" b="1" dirty="0" smtClean="0">
                <a:solidFill>
                  <a:srgbClr val="FF0000"/>
                </a:solidFill>
                <a:latin typeface="Arabic Typesetting" pitchFamily="66" charset="-78"/>
                <a:cs typeface="Urdu Naskh Asiatype" pitchFamily="2" charset="-78"/>
              </a:rPr>
              <a:t>ِ</a:t>
            </a:r>
            <a:r>
              <a:rPr lang="ur-PK" sz="8000" b="1" dirty="0" smtClean="0">
                <a:solidFill>
                  <a:srgbClr val="FF0000"/>
                </a:solidFill>
                <a:latin typeface="Arabic Typesetting" pitchFamily="66" charset="-78"/>
                <a:cs typeface="Urdu Naskh Asiatype" pitchFamily="2" charset="-78"/>
              </a:rPr>
              <a:t>ح</a:t>
            </a:r>
            <a:r>
              <a:rPr lang="ar-SA" sz="8000" b="1" dirty="0" smtClean="0">
                <a:solidFill>
                  <a:srgbClr val="FF0000"/>
                </a:solidFill>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ن</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ا بھ</a:t>
            </a:r>
            <a:r>
              <a:rPr lang="ar-SA" sz="8000" b="1" dirty="0" smtClean="0">
                <a:latin typeface="Arabic Typesetting" pitchFamily="66" charset="-78"/>
                <a:cs typeface="Urdu Naskh Asiatype" pitchFamily="2" charset="-78"/>
              </a:rPr>
              <a:t>ِِ</a:t>
            </a:r>
            <a:r>
              <a:rPr lang="ur-PK" sz="8000" b="1" dirty="0" smtClean="0">
                <a:latin typeface="Arabic Typesetting" pitchFamily="66" charset="-78"/>
                <a:cs typeface="Urdu Naskh Asiatype" pitchFamily="2" charset="-78"/>
              </a:rPr>
              <a:t>ا</a:t>
            </a:r>
            <a:r>
              <a:rPr lang="ar-SA" sz="8000" b="1" dirty="0" smtClean="0">
                <a:latin typeface="Arabic Typesetting" pitchFamily="66" charset="-78"/>
                <a:cs typeface="Urdu Naskh Asiatype" pitchFamily="2" charset="-78"/>
              </a:rPr>
              <a:t>َ</a:t>
            </a:r>
            <a:endParaRPr lang="en-US" sz="8000" b="1" dirty="0" smtClean="0">
              <a:cs typeface="Urdu Naskh Asiatype" pitchFamily="2" charset="-78"/>
            </a:endParaRPr>
          </a:p>
          <a:p>
            <a:pPr>
              <a:buNone/>
            </a:pPr>
            <a:endParaRPr lang="en-US" sz="800" dirty="0" smtClean="0"/>
          </a:p>
          <a:p>
            <a:pPr>
              <a:buNone/>
            </a:pPr>
            <a:r>
              <a:rPr lang="en-US" dirty="0" smtClean="0"/>
              <a:t>	</a:t>
            </a:r>
            <a:r>
              <a:rPr lang="en-US" sz="5200" b="1" dirty="0" smtClean="0"/>
              <a:t>O’ </a:t>
            </a:r>
            <a:r>
              <a:rPr lang="en-US" sz="5200" b="1" dirty="0" err="1" smtClean="0"/>
              <a:t>Bilal</a:t>
            </a:r>
            <a:r>
              <a:rPr lang="en-US" sz="5200" b="1" dirty="0" smtClean="0"/>
              <a:t>! Establish </a:t>
            </a:r>
            <a:r>
              <a:rPr lang="en-US" sz="5200" b="1" i="1" dirty="0" err="1" smtClean="0"/>
              <a:t>salah</a:t>
            </a:r>
            <a:r>
              <a:rPr lang="en-US" sz="5200" b="1" dirty="0" smtClean="0"/>
              <a:t>. Give us </a:t>
            </a:r>
            <a:r>
              <a:rPr lang="en-US" sz="5200" b="1" i="1" dirty="0" smtClean="0">
                <a:solidFill>
                  <a:srgbClr val="FF0000"/>
                </a:solidFill>
              </a:rPr>
              <a:t>RAHAT </a:t>
            </a:r>
            <a:r>
              <a:rPr lang="en-US" sz="5200" b="1" dirty="0" smtClean="0"/>
              <a:t>with it. </a:t>
            </a:r>
            <a:r>
              <a:rPr lang="en-US" sz="2800" b="1" dirty="0" smtClean="0">
                <a:latin typeface="Comic Sans MS" pitchFamily="66" charset="0"/>
              </a:rPr>
              <a:t>{Abu </a:t>
            </a:r>
            <a:r>
              <a:rPr lang="en-US" sz="2800" b="1" dirty="0" err="1" smtClean="0">
                <a:latin typeface="Comic Sans MS" pitchFamily="66" charset="0"/>
              </a:rPr>
              <a:t>Dawood</a:t>
            </a:r>
            <a:r>
              <a:rPr lang="en-US" sz="2800" b="1" dirty="0" smtClean="0">
                <a:latin typeface="Comic Sans MS" pitchFamily="66" charset="0"/>
              </a:rPr>
              <a:t>}</a:t>
            </a:r>
          </a:p>
          <a:p>
            <a:pPr>
              <a:buNone/>
            </a:pPr>
            <a:endParaRPr lang="en-US" sz="2800" b="1" dirty="0" smtClean="0">
              <a:latin typeface="Comic Sans MS" pitchFamily="66" charset="0"/>
            </a:endParaRPr>
          </a:p>
          <a:p>
            <a:pPr>
              <a:buNone/>
            </a:pPr>
            <a:r>
              <a:rPr lang="en-US" sz="4000" b="1" dirty="0" smtClean="0">
                <a:latin typeface="Comic Sans MS" pitchFamily="66" charset="0"/>
              </a:rPr>
              <a:t>	</a:t>
            </a:r>
            <a:endParaRPr lang="en-US" b="1" dirty="0"/>
          </a:p>
        </p:txBody>
      </p:sp>
    </p:spTree>
    <p:extLst>
      <p:ext uri="{BB962C8B-B14F-4D97-AF65-F5344CB8AC3E}">
        <p14:creationId xmlns:p14="http://schemas.microsoft.com/office/powerpoint/2010/main" val="38698155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7200" b="1" i="1" dirty="0" smtClean="0">
                <a:solidFill>
                  <a:srgbClr val="FF0000"/>
                </a:solidFill>
                <a:latin typeface="Lucida Calligraphy" pitchFamily="66" charset="0"/>
              </a:rPr>
              <a:t>RAHAT</a:t>
            </a:r>
          </a:p>
          <a:p>
            <a:pPr algn="ctr">
              <a:buNone/>
            </a:pPr>
            <a:r>
              <a:rPr lang="en-US" sz="3600" b="1" dirty="0" smtClean="0">
                <a:solidFill>
                  <a:srgbClr val="FF0000"/>
                </a:solidFill>
                <a:latin typeface="Comic Sans MS" pitchFamily="66" charset="0"/>
              </a:rPr>
              <a:t>(pleasure/rest/respite/comfort</a:t>
            </a:r>
            <a:r>
              <a:rPr lang="en-US" sz="3600" dirty="0" smtClean="0">
                <a:solidFill>
                  <a:srgbClr val="FF0000"/>
                </a:solidFill>
                <a:latin typeface="Comic Sans MS" pitchFamily="66" charset="0"/>
              </a:rPr>
              <a:t>)</a:t>
            </a:r>
          </a:p>
          <a:p>
            <a:pPr algn="ctr">
              <a:buNone/>
            </a:pPr>
            <a:endParaRPr lang="en-US" sz="3600" dirty="0" smtClean="0">
              <a:solidFill>
                <a:srgbClr val="FF0000"/>
              </a:solidFill>
              <a:latin typeface="Comic Sans MS" pitchFamily="66" charset="0"/>
            </a:endParaRPr>
          </a:p>
          <a:p>
            <a:pPr algn="ctr">
              <a:buNone/>
            </a:pPr>
            <a:r>
              <a:rPr lang="en-US" sz="9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THRILL</a:t>
            </a:r>
            <a:endParaRPr lang="en-US" sz="9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692985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free-minds.org/articles/quranic/salat_files/salat_times.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endParaRPr lang="en-US"/>
          </a:p>
        </p:txBody>
      </p:sp>
      <p:pic>
        <p:nvPicPr>
          <p:cNvPr id="5" name="Content Placeholder 4" descr="nail.jpg"/>
          <p:cNvPicPr>
            <a:picLocks noGrp="1" noChangeAspect="1"/>
          </p:cNvPicPr>
          <p:nvPr>
            <p:ph idx="1"/>
          </p:nvPr>
        </p:nvPicPr>
        <p:blipFill>
          <a:blip r:embed="rId4"/>
          <a:srcRect l="32907" t="15648" r="22364" b="11413"/>
          <a:stretch>
            <a:fillRect/>
          </a:stretch>
        </p:blipFill>
        <p:spPr>
          <a:xfrm>
            <a:off x="785786" y="3357562"/>
            <a:ext cx="535785" cy="1071570"/>
          </a:xfrm>
          <a:scene3d>
            <a:camera prst="isometricOffAxis1Right"/>
            <a:lightRig rig="threePt" dir="t"/>
          </a:scene3d>
        </p:spPr>
      </p:pic>
      <p:pic>
        <p:nvPicPr>
          <p:cNvPr id="6" name="Content Placeholder 4" descr="nail.jpg"/>
          <p:cNvPicPr>
            <a:picLocks noChangeAspect="1"/>
          </p:cNvPicPr>
          <p:nvPr/>
        </p:nvPicPr>
        <p:blipFill>
          <a:blip r:embed="rId4"/>
          <a:srcRect l="32907" t="15648" r="22364" b="11413"/>
          <a:stretch>
            <a:fillRect/>
          </a:stretch>
        </p:blipFill>
        <p:spPr>
          <a:xfrm>
            <a:off x="5072066" y="285728"/>
            <a:ext cx="535785" cy="1071570"/>
          </a:xfrm>
          <a:prstGeom prst="rect">
            <a:avLst/>
          </a:prstGeom>
        </p:spPr>
      </p:pic>
      <p:pic>
        <p:nvPicPr>
          <p:cNvPr id="7" name="Content Placeholder 4" descr="nail.jpg"/>
          <p:cNvPicPr>
            <a:picLocks noChangeAspect="1"/>
          </p:cNvPicPr>
          <p:nvPr/>
        </p:nvPicPr>
        <p:blipFill>
          <a:blip r:embed="rId4"/>
          <a:srcRect l="32907" t="15648" r="22364" b="11413"/>
          <a:stretch>
            <a:fillRect/>
          </a:stretch>
        </p:blipFill>
        <p:spPr>
          <a:xfrm>
            <a:off x="7715272" y="1500174"/>
            <a:ext cx="535785" cy="1071570"/>
          </a:xfrm>
          <a:prstGeom prst="rect">
            <a:avLst/>
          </a:prstGeom>
        </p:spPr>
      </p:pic>
      <p:pic>
        <p:nvPicPr>
          <p:cNvPr id="8" name="Content Placeholder 4" descr="nail.jpg"/>
          <p:cNvPicPr>
            <a:picLocks noChangeAspect="1"/>
          </p:cNvPicPr>
          <p:nvPr/>
        </p:nvPicPr>
        <p:blipFill>
          <a:blip r:embed="rId4"/>
          <a:srcRect l="32907" t="15648" r="22364" b="11413"/>
          <a:stretch>
            <a:fillRect/>
          </a:stretch>
        </p:blipFill>
        <p:spPr>
          <a:xfrm>
            <a:off x="7929586" y="3214686"/>
            <a:ext cx="535785" cy="1071570"/>
          </a:xfrm>
          <a:prstGeom prst="rect">
            <a:avLst/>
          </a:prstGeom>
        </p:spPr>
      </p:pic>
      <p:pic>
        <p:nvPicPr>
          <p:cNvPr id="9" name="Content Placeholder 4" descr="nail.jpg"/>
          <p:cNvPicPr>
            <a:picLocks noChangeAspect="1"/>
          </p:cNvPicPr>
          <p:nvPr/>
        </p:nvPicPr>
        <p:blipFill>
          <a:blip r:embed="rId4"/>
          <a:srcRect l="32907" t="15648" r="22364" b="11413"/>
          <a:stretch>
            <a:fillRect/>
          </a:stretch>
        </p:blipFill>
        <p:spPr>
          <a:xfrm>
            <a:off x="6786578" y="4286256"/>
            <a:ext cx="535785" cy="1071570"/>
          </a:xfrm>
          <a:prstGeom prst="rect">
            <a:avLst/>
          </a:prstGeom>
          <a:scene3d>
            <a:camera prst="isometricOffAxis2Left"/>
            <a:lightRig rig="threePt" dir="t"/>
          </a:scene3d>
        </p:spPr>
      </p:pic>
    </p:spTree>
    <p:extLst>
      <p:ext uri="{BB962C8B-B14F-4D97-AF65-F5344CB8AC3E}">
        <p14:creationId xmlns:p14="http://schemas.microsoft.com/office/powerpoint/2010/main" val="359651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Scale>
                                      <p:cBhvr>
                                        <p:cTn id="2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8"/>
                                        </p:tgtEl>
                                        <p:attrNameLst>
                                          <p:attrName>ppt_x</p:attrName>
                                          <p:attrName>ppt_y</p:attrName>
                                        </p:attrNameLst>
                                      </p:cBhvr>
                                    </p:animMotion>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pitchFamily="66" charset="0"/>
              </a:rPr>
              <a:t/>
            </a:r>
            <a:br>
              <a:rPr lang="en-US" dirty="0" smtClean="0">
                <a:latin typeface="Comic Sans MS" pitchFamily="66" charset="0"/>
              </a:rPr>
            </a:br>
            <a:r>
              <a:rPr lang="en-US" dirty="0" smtClean="0">
                <a:latin typeface="Comic Sans MS" pitchFamily="66" charset="0"/>
              </a:rPr>
              <a:t>Life of the Prophet (PBUH)…</a:t>
            </a:r>
            <a:br>
              <a:rPr lang="en-US" dirty="0" smtClean="0">
                <a:latin typeface="Comic Sans MS" pitchFamily="66" charset="0"/>
              </a:rPr>
            </a:br>
            <a:endParaRPr lang="en-US" dirty="0"/>
          </a:p>
        </p:txBody>
      </p:sp>
      <p:sp>
        <p:nvSpPr>
          <p:cNvPr id="3" name="Content Placeholder 2"/>
          <p:cNvSpPr>
            <a:spLocks noGrp="1"/>
          </p:cNvSpPr>
          <p:nvPr>
            <p:ph idx="1"/>
          </p:nvPr>
        </p:nvSpPr>
        <p:spPr/>
        <p:txBody>
          <a:bodyPr>
            <a:normAutofit/>
          </a:bodyPr>
          <a:lstStyle/>
          <a:p>
            <a:pPr>
              <a:buNone/>
            </a:pPr>
            <a:endParaRPr lang="en-US" dirty="0" smtClean="0"/>
          </a:p>
          <a:p>
            <a:pPr>
              <a:buNone/>
            </a:pPr>
            <a:endParaRPr lang="en-US" dirty="0" smtClean="0"/>
          </a:p>
          <a:p>
            <a:pPr>
              <a:buNone/>
            </a:pPr>
            <a:endParaRPr lang="en-US" dirty="0" smtClean="0"/>
          </a:p>
          <a:p>
            <a:pPr>
              <a:buNone/>
            </a:pPr>
            <a:endParaRPr lang="en-US" dirty="0" smtClean="0"/>
          </a:p>
          <a:p>
            <a:pPr algn="ctr">
              <a:buNone/>
            </a:pPr>
            <a:r>
              <a:rPr lang="en-US" dirty="0" smtClean="0"/>
              <a:t>		</a:t>
            </a:r>
            <a:endParaRPr lang="en-US" sz="6000" dirty="0"/>
          </a:p>
        </p:txBody>
      </p:sp>
      <p:graphicFrame>
        <p:nvGraphicFramePr>
          <p:cNvPr id="5" name="Diagram 4"/>
          <p:cNvGraphicFramePr/>
          <p:nvPr/>
        </p:nvGraphicFramePr>
        <p:xfrm>
          <a:off x="228600" y="990600"/>
          <a:ext cx="87630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Content Placeholder 4" descr="nail.jpg"/>
          <p:cNvPicPr>
            <a:picLocks noChangeAspect="1"/>
          </p:cNvPicPr>
          <p:nvPr/>
        </p:nvPicPr>
        <p:blipFill>
          <a:blip r:embed="rId8"/>
          <a:srcRect l="32907" t="15648" r="22364" b="11413"/>
          <a:stretch>
            <a:fillRect/>
          </a:stretch>
        </p:blipFill>
        <p:spPr>
          <a:xfrm>
            <a:off x="914400" y="4191000"/>
            <a:ext cx="535785" cy="1071570"/>
          </a:xfrm>
          <a:prstGeom prst="rect">
            <a:avLst/>
          </a:prstGeom>
        </p:spPr>
      </p:pic>
      <p:pic>
        <p:nvPicPr>
          <p:cNvPr id="7" name="Content Placeholder 4" descr="nail.jpg"/>
          <p:cNvPicPr>
            <a:picLocks noChangeAspect="1"/>
          </p:cNvPicPr>
          <p:nvPr/>
        </p:nvPicPr>
        <p:blipFill>
          <a:blip r:embed="rId8"/>
          <a:srcRect l="32907" t="15648" r="22364" b="11413"/>
          <a:stretch>
            <a:fillRect/>
          </a:stretch>
        </p:blipFill>
        <p:spPr>
          <a:xfrm>
            <a:off x="2667000" y="2362200"/>
            <a:ext cx="535785" cy="1071570"/>
          </a:xfrm>
          <a:prstGeom prst="rect">
            <a:avLst/>
          </a:prstGeom>
        </p:spPr>
      </p:pic>
      <p:pic>
        <p:nvPicPr>
          <p:cNvPr id="8" name="Content Placeholder 4" descr="nail.jpg"/>
          <p:cNvPicPr>
            <a:picLocks noChangeAspect="1"/>
          </p:cNvPicPr>
          <p:nvPr/>
        </p:nvPicPr>
        <p:blipFill>
          <a:blip r:embed="rId8"/>
          <a:srcRect l="32907" t="15648" r="22364" b="11413"/>
          <a:stretch>
            <a:fillRect/>
          </a:stretch>
        </p:blipFill>
        <p:spPr>
          <a:xfrm>
            <a:off x="4495800" y="4267200"/>
            <a:ext cx="535785" cy="1071570"/>
          </a:xfrm>
          <a:prstGeom prst="rect">
            <a:avLst/>
          </a:prstGeom>
        </p:spPr>
      </p:pic>
      <p:pic>
        <p:nvPicPr>
          <p:cNvPr id="9" name="Content Placeholder 4" descr="nail.jpg"/>
          <p:cNvPicPr>
            <a:picLocks noChangeAspect="1"/>
          </p:cNvPicPr>
          <p:nvPr/>
        </p:nvPicPr>
        <p:blipFill>
          <a:blip r:embed="rId8"/>
          <a:srcRect l="32907" t="15648" r="22364" b="11413"/>
          <a:stretch>
            <a:fillRect/>
          </a:stretch>
        </p:blipFill>
        <p:spPr>
          <a:xfrm>
            <a:off x="6248400" y="2286000"/>
            <a:ext cx="535785" cy="1071570"/>
          </a:xfrm>
          <a:prstGeom prst="rect">
            <a:avLst/>
          </a:prstGeom>
        </p:spPr>
      </p:pic>
      <p:pic>
        <p:nvPicPr>
          <p:cNvPr id="10" name="Content Placeholder 4" descr="nail.jpg"/>
          <p:cNvPicPr>
            <a:picLocks noChangeAspect="1"/>
          </p:cNvPicPr>
          <p:nvPr/>
        </p:nvPicPr>
        <p:blipFill>
          <a:blip r:embed="rId8"/>
          <a:srcRect l="32907" t="15648" r="22364" b="11413"/>
          <a:stretch>
            <a:fillRect/>
          </a:stretch>
        </p:blipFill>
        <p:spPr>
          <a:xfrm>
            <a:off x="8077200" y="4191000"/>
            <a:ext cx="535785" cy="1071570"/>
          </a:xfrm>
          <a:prstGeom prst="rect">
            <a:avLst/>
          </a:prstGeom>
        </p:spPr>
      </p:pic>
    </p:spTree>
    <p:extLst>
      <p:ext uri="{BB962C8B-B14F-4D97-AF65-F5344CB8AC3E}">
        <p14:creationId xmlns:p14="http://schemas.microsoft.com/office/powerpoint/2010/main" val="393155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Scale>
                                      <p:cBhvr>
                                        <p:cTn id="3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0"/>
                                        </p:tgtEl>
                                        <p:attrNameLst>
                                          <p:attrName>ppt_x</p:attrName>
                                          <p:attrName>ppt_y</p:attrName>
                                        </p:attrNameLst>
                                      </p:cBhvr>
                                    </p:animMotion>
                                    <p:animEffect transition="in" filter="fade">
                                      <p:cBhvr>
                                        <p:cTn id="3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r>
              <a:rPr lang="en-US" sz="6000" b="1" dirty="0" smtClean="0"/>
              <a:t>				</a:t>
            </a:r>
            <a:endParaRPr lang="en-US" sz="6000" b="1" dirty="0"/>
          </a:p>
        </p:txBody>
      </p:sp>
      <p:sp>
        <p:nvSpPr>
          <p:cNvPr id="6" name="TextBox 5"/>
          <p:cNvSpPr txBox="1"/>
          <p:nvPr/>
        </p:nvSpPr>
        <p:spPr>
          <a:xfrm>
            <a:off x="1066800" y="3657600"/>
            <a:ext cx="1981633" cy="1015663"/>
          </a:xfrm>
          <a:prstGeom prst="rect">
            <a:avLst/>
          </a:prstGeom>
          <a:noFill/>
        </p:spPr>
        <p:txBody>
          <a:bodyPr wrap="none" rtlCol="0">
            <a:spAutoFit/>
          </a:bodyPr>
          <a:lstStyle/>
          <a:p>
            <a:r>
              <a:rPr lang="en-US" sz="6000" dirty="0" smtClean="0"/>
              <a:t>Seen</a:t>
            </a:r>
            <a:endParaRPr lang="en-US" sz="6000" dirty="0"/>
          </a:p>
        </p:txBody>
      </p:sp>
      <p:sp>
        <p:nvSpPr>
          <p:cNvPr id="7" name="TextBox 6"/>
          <p:cNvSpPr txBox="1"/>
          <p:nvPr/>
        </p:nvSpPr>
        <p:spPr>
          <a:xfrm>
            <a:off x="5638800" y="3733800"/>
            <a:ext cx="2837636" cy="1015663"/>
          </a:xfrm>
          <a:prstGeom prst="rect">
            <a:avLst/>
          </a:prstGeom>
          <a:noFill/>
        </p:spPr>
        <p:txBody>
          <a:bodyPr wrap="none" rtlCol="0">
            <a:spAutoFit/>
          </a:bodyPr>
          <a:lstStyle/>
          <a:p>
            <a:r>
              <a:rPr lang="en-US" sz="6000" dirty="0" smtClean="0"/>
              <a:t>Unseen</a:t>
            </a:r>
            <a:endParaRPr lang="en-US"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omic Sans MS" pitchFamily="66" charset="0"/>
              </a:rPr>
              <a:t>The peg of Salah can be our … </a:t>
            </a:r>
            <a:endParaRPr lang="en-US" dirty="0">
              <a:latin typeface="Comic Sans MS" pitchFamily="66" charset="0"/>
            </a:endParaRPr>
          </a:p>
        </p:txBody>
      </p:sp>
      <p:sp>
        <p:nvSpPr>
          <p:cNvPr id="3" name="Content Placeholder 2"/>
          <p:cNvSpPr>
            <a:spLocks noGrp="1"/>
          </p:cNvSpPr>
          <p:nvPr>
            <p:ph idx="1"/>
          </p:nvPr>
        </p:nvSpPr>
        <p:spPr/>
        <p:txBody>
          <a:bodyPr>
            <a:normAutofit fontScale="92500" lnSpcReduction="20000"/>
          </a:bodyPr>
          <a:lstStyle/>
          <a:p>
            <a:pPr algn="ctr">
              <a:buNone/>
            </a:pPr>
            <a:r>
              <a:rPr lang="en-US" sz="12000" b="1" dirty="0" smtClean="0">
                <a:solidFill>
                  <a:srgbClr val="00B0F0"/>
                </a:solidFill>
                <a:latin typeface="Arabic Typesetting" pitchFamily="66" charset="-78"/>
                <a:cs typeface="Arabic Typesetting" pitchFamily="66" charset="-78"/>
              </a:rPr>
              <a:t>CHILL</a:t>
            </a:r>
          </a:p>
          <a:p>
            <a:pPr algn="ctr">
              <a:buNone/>
            </a:pPr>
            <a:r>
              <a:rPr lang="en-US" sz="12000" b="1" dirty="0" smtClean="0">
                <a:latin typeface="Arabic Typesetting" pitchFamily="66" charset="-78"/>
                <a:cs typeface="Arabic Typesetting" pitchFamily="66" charset="-78"/>
              </a:rPr>
              <a:t>&amp;</a:t>
            </a:r>
          </a:p>
          <a:p>
            <a:pPr algn="ctr">
              <a:buNone/>
            </a:pPr>
            <a:r>
              <a:rPr lang="en-US" sz="9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THRILL</a:t>
            </a:r>
            <a:endParaRPr lang="en-US" sz="9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endParaRPr lang="en-US" sz="9600" dirty="0" smtClean="0">
              <a:solidFill>
                <a:srgbClr val="00B0F0"/>
              </a:solidFill>
            </a:endParaRPr>
          </a:p>
          <a:p>
            <a:endParaRPr lang="en-US" dirty="0"/>
          </a:p>
        </p:txBody>
      </p:sp>
    </p:spTree>
    <p:extLst>
      <p:ext uri="{BB962C8B-B14F-4D97-AF65-F5344CB8AC3E}">
        <p14:creationId xmlns:p14="http://schemas.microsoft.com/office/powerpoint/2010/main" val="20899160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r>
              <a:rPr lang="en-US" sz="8000" dirty="0" smtClean="0">
                <a:latin typeface="Comic Sans MS" pitchFamily="66" charset="0"/>
              </a:rPr>
              <a:t>ACTION PLAN</a:t>
            </a:r>
            <a:endParaRPr lang="en-US" sz="8000" dirty="0">
              <a:latin typeface="Comic Sans MS" pitchFamily="66" charset="0"/>
            </a:endParaRPr>
          </a:p>
        </p:txBody>
      </p:sp>
    </p:spTree>
    <p:extLst>
      <p:ext uri="{BB962C8B-B14F-4D97-AF65-F5344CB8AC3E}">
        <p14:creationId xmlns:p14="http://schemas.microsoft.com/office/powerpoint/2010/main" val="203188978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latin typeface="Comic Sans MS" pitchFamily="66" charset="0"/>
              </a:rPr>
              <a:t>We have to …. </a:t>
            </a:r>
            <a:endParaRPr lang="en-US" sz="6000" dirty="0">
              <a:latin typeface="Comic Sans MS" pitchFamily="66" charset="0"/>
            </a:endParaRPr>
          </a:p>
        </p:txBody>
      </p:sp>
      <p:sp>
        <p:nvSpPr>
          <p:cNvPr id="3" name="Content Placeholder 2"/>
          <p:cNvSpPr>
            <a:spLocks noGrp="1"/>
          </p:cNvSpPr>
          <p:nvPr>
            <p:ph idx="1"/>
          </p:nvPr>
        </p:nvSpPr>
        <p:spPr/>
        <p:txBody>
          <a:bodyPr/>
          <a:lstStyle/>
          <a:p>
            <a:endParaRPr lang="en-US" dirty="0">
              <a:latin typeface="Comic Sans MS" pitchFamily="66" charset="0"/>
            </a:endParaRPr>
          </a:p>
        </p:txBody>
      </p:sp>
      <p:pic>
        <p:nvPicPr>
          <p:cNvPr id="1026" name="Picture 2" descr="http://pro.corbis.com/images/42-16443675.jpg?size=67&amp;uid=%7b66fe2e0f-05a6-484d-bbfd-5a680270c605%7d"/>
          <p:cNvPicPr>
            <a:picLocks noChangeAspect="1" noChangeArrowheads="1"/>
          </p:cNvPicPr>
          <p:nvPr/>
        </p:nvPicPr>
        <p:blipFill>
          <a:blip r:embed="rId3"/>
          <a:srcRect/>
          <a:stretch>
            <a:fillRect/>
          </a:stretch>
        </p:blipFill>
        <p:spPr bwMode="auto">
          <a:xfrm>
            <a:off x="4876800" y="3724274"/>
            <a:ext cx="4267200" cy="3133726"/>
          </a:xfrm>
          <a:prstGeom prst="rect">
            <a:avLst/>
          </a:prstGeom>
          <a:noFill/>
        </p:spPr>
      </p:pic>
      <p:pic>
        <p:nvPicPr>
          <p:cNvPr id="40962" name="Picture 2" descr="http://pro.corbis.com/images/42-20370308.jpg?size=67&amp;uid=%7b6e62aad4-9c40-4ed0-9ad8-f704dd0cfe11%7d"/>
          <p:cNvPicPr>
            <a:picLocks noChangeAspect="1" noChangeArrowheads="1"/>
          </p:cNvPicPr>
          <p:nvPr/>
        </p:nvPicPr>
        <p:blipFill>
          <a:blip r:embed="rId4"/>
          <a:srcRect t="11737"/>
          <a:stretch>
            <a:fillRect/>
          </a:stretch>
        </p:blipFill>
        <p:spPr bwMode="auto">
          <a:xfrm>
            <a:off x="-1" y="1485899"/>
            <a:ext cx="9144001" cy="5372101"/>
          </a:xfrm>
          <a:prstGeom prst="rect">
            <a:avLst/>
          </a:prstGeom>
          <a:noFill/>
        </p:spPr>
      </p:pic>
      <p:sp>
        <p:nvSpPr>
          <p:cNvPr id="6" name="TextBox 5"/>
          <p:cNvSpPr txBox="1"/>
          <p:nvPr/>
        </p:nvSpPr>
        <p:spPr>
          <a:xfrm>
            <a:off x="2667000" y="4495800"/>
            <a:ext cx="184731" cy="369332"/>
          </a:xfrm>
          <a:prstGeom prst="rect">
            <a:avLst/>
          </a:prstGeom>
          <a:noFill/>
        </p:spPr>
        <p:txBody>
          <a:bodyPr wrap="none" rtlCol="0">
            <a:spAutoFit/>
          </a:bodyPr>
          <a:lstStyle/>
          <a:p>
            <a:endParaRPr lang="en-US" dirty="0"/>
          </a:p>
        </p:txBody>
      </p:sp>
      <p:sp>
        <p:nvSpPr>
          <p:cNvPr id="7" name="TextBox 6"/>
          <p:cNvSpPr txBox="1"/>
          <p:nvPr/>
        </p:nvSpPr>
        <p:spPr>
          <a:xfrm>
            <a:off x="0" y="1600200"/>
            <a:ext cx="3959738" cy="2215991"/>
          </a:xfrm>
          <a:prstGeom prst="rect">
            <a:avLst/>
          </a:prstGeom>
          <a:noFill/>
        </p:spPr>
        <p:txBody>
          <a:bodyPr wrap="none" rtlCol="0">
            <a:spAutoFit/>
          </a:bodyPr>
          <a:lstStyle/>
          <a:p>
            <a:r>
              <a:rPr lang="en-US" sz="4000" dirty="0" smtClean="0">
                <a:solidFill>
                  <a:srgbClr val="FF0000"/>
                </a:solidFill>
                <a:latin typeface="Comic Sans MS" pitchFamily="66" charset="0"/>
              </a:rPr>
              <a:t>Understand the</a:t>
            </a:r>
          </a:p>
          <a:p>
            <a:r>
              <a:rPr lang="en-US" sz="4000" dirty="0" smtClean="0">
                <a:solidFill>
                  <a:srgbClr val="FF0000"/>
                </a:solidFill>
                <a:latin typeface="Comic Sans MS" pitchFamily="66" charset="0"/>
              </a:rPr>
              <a:t> potential</a:t>
            </a:r>
          </a:p>
          <a:p>
            <a:r>
              <a:rPr lang="en-US" sz="4000" dirty="0" smtClean="0">
                <a:solidFill>
                  <a:srgbClr val="FF0000"/>
                </a:solidFill>
                <a:latin typeface="Comic Sans MS" pitchFamily="66" charset="0"/>
              </a:rPr>
              <a:t> of this peg </a:t>
            </a:r>
          </a:p>
          <a:p>
            <a:endParaRPr lang="en-US" dirty="0"/>
          </a:p>
        </p:txBody>
      </p:sp>
      <p:pic>
        <p:nvPicPr>
          <p:cNvPr id="40964" name="Picture 4" descr="http://pro.corbis.com/images/42-18031796.jpg?size=67&amp;uid=%7b736e1e63-2be8-4874-9a48-4401525b3e45%7d"/>
          <p:cNvPicPr>
            <a:picLocks noChangeAspect="1" noChangeArrowheads="1"/>
          </p:cNvPicPr>
          <p:nvPr/>
        </p:nvPicPr>
        <p:blipFill>
          <a:blip r:embed="rId5"/>
          <a:srcRect t="8089"/>
          <a:stretch>
            <a:fillRect/>
          </a:stretch>
        </p:blipFill>
        <p:spPr bwMode="auto">
          <a:xfrm>
            <a:off x="5287108" y="1524000"/>
            <a:ext cx="3856892" cy="5334000"/>
          </a:xfrm>
          <a:prstGeom prst="rect">
            <a:avLst/>
          </a:prstGeom>
          <a:noFill/>
        </p:spPr>
      </p:pic>
      <p:pic>
        <p:nvPicPr>
          <p:cNvPr id="40966" name="Picture 6" descr="http://pro.corbis.com/images/CBR001046.jpg?size=572&amp;uid=%7bc0288428-f679-40b9-9e93-7f8459f924bd%7d"/>
          <p:cNvPicPr>
            <a:picLocks noChangeAspect="1" noChangeArrowheads="1"/>
          </p:cNvPicPr>
          <p:nvPr/>
        </p:nvPicPr>
        <p:blipFill>
          <a:blip r:embed="rId6"/>
          <a:srcRect t="7143"/>
          <a:stretch>
            <a:fillRect/>
          </a:stretch>
        </p:blipFill>
        <p:spPr bwMode="auto">
          <a:xfrm>
            <a:off x="0" y="1524000"/>
            <a:ext cx="5334000" cy="5334000"/>
          </a:xfrm>
          <a:prstGeom prst="rect">
            <a:avLst/>
          </a:prstGeom>
          <a:noFill/>
        </p:spPr>
      </p:pic>
      <p:sp>
        <p:nvSpPr>
          <p:cNvPr id="10" name="TextBox 9"/>
          <p:cNvSpPr txBox="1"/>
          <p:nvPr/>
        </p:nvSpPr>
        <p:spPr>
          <a:xfrm>
            <a:off x="1066800" y="5638800"/>
            <a:ext cx="7677102" cy="830997"/>
          </a:xfrm>
          <a:prstGeom prst="rect">
            <a:avLst/>
          </a:prstGeom>
          <a:noFill/>
        </p:spPr>
        <p:txBody>
          <a:bodyPr wrap="none" rtlCol="0">
            <a:spAutoFit/>
          </a:bodyPr>
          <a:lstStyle/>
          <a:p>
            <a:r>
              <a:rPr lang="en-US" sz="4800" b="1" dirty="0" smtClean="0">
                <a:solidFill>
                  <a:srgbClr val="FF0000"/>
                </a:solidFill>
                <a:latin typeface="Comic Sans MS" pitchFamily="66" charset="0"/>
              </a:rPr>
              <a:t>Realize our own potential</a:t>
            </a:r>
            <a:endParaRPr lang="en-US" sz="4800" b="1" dirty="0">
              <a:solidFill>
                <a:srgbClr val="FF0000"/>
              </a:solidFill>
              <a:latin typeface="Comic Sans MS" pitchFamily="66" charset="0"/>
            </a:endParaRPr>
          </a:p>
        </p:txBody>
      </p:sp>
      <p:pic>
        <p:nvPicPr>
          <p:cNvPr id="40970" name="Picture 10" descr="http://pro.corbis.com/images/42-17719020.jpg?size=67&amp;uid=%7bd3491a52-2f63-4bf2-9862-292147036a24%7d"/>
          <p:cNvPicPr>
            <a:picLocks noChangeAspect="1" noChangeArrowheads="1"/>
          </p:cNvPicPr>
          <p:nvPr/>
        </p:nvPicPr>
        <p:blipFill>
          <a:blip r:embed="rId7"/>
          <a:srcRect/>
          <a:stretch>
            <a:fillRect/>
          </a:stretch>
        </p:blipFill>
        <p:spPr bwMode="auto">
          <a:xfrm>
            <a:off x="-1" y="1447800"/>
            <a:ext cx="9144001" cy="5410200"/>
          </a:xfrm>
          <a:prstGeom prst="rect">
            <a:avLst/>
          </a:prstGeom>
          <a:noFill/>
        </p:spPr>
      </p:pic>
      <p:sp>
        <p:nvSpPr>
          <p:cNvPr id="13" name="TextBox 12"/>
          <p:cNvSpPr txBox="1"/>
          <p:nvPr/>
        </p:nvSpPr>
        <p:spPr>
          <a:xfrm>
            <a:off x="2362200" y="1981200"/>
            <a:ext cx="5170005" cy="830997"/>
          </a:xfrm>
          <a:prstGeom prst="rect">
            <a:avLst/>
          </a:prstGeom>
          <a:noFill/>
        </p:spPr>
        <p:txBody>
          <a:bodyPr wrap="none" rtlCol="0">
            <a:spAutoFit/>
          </a:bodyPr>
          <a:lstStyle/>
          <a:p>
            <a:r>
              <a:rPr lang="en-US" sz="4800" dirty="0" smtClean="0">
                <a:solidFill>
                  <a:srgbClr val="FF0000"/>
                </a:solidFill>
                <a:latin typeface="Comic Sans MS" pitchFamily="66" charset="0"/>
              </a:rPr>
              <a:t>Learn about </a:t>
            </a:r>
            <a:r>
              <a:rPr lang="en-US" sz="4800" dirty="0" err="1" smtClean="0">
                <a:solidFill>
                  <a:srgbClr val="FF0000"/>
                </a:solidFill>
                <a:latin typeface="Comic Sans MS" pitchFamily="66" charset="0"/>
              </a:rPr>
              <a:t>salat</a:t>
            </a:r>
            <a:endParaRPr lang="en-US" sz="4800" dirty="0">
              <a:solidFill>
                <a:srgbClr val="FF0000"/>
              </a:solidFill>
              <a:latin typeface="Comic Sans MS" pitchFamily="66" charset="0"/>
            </a:endParaRPr>
          </a:p>
        </p:txBody>
      </p:sp>
      <p:pic>
        <p:nvPicPr>
          <p:cNvPr id="16" name="Picture 15" descr="2.jpg"/>
          <p:cNvPicPr>
            <a:picLocks noChangeAspect="1"/>
          </p:cNvPicPr>
          <p:nvPr/>
        </p:nvPicPr>
        <p:blipFill>
          <a:blip r:embed="rId8"/>
          <a:stretch>
            <a:fillRect/>
          </a:stretch>
        </p:blipFill>
        <p:spPr>
          <a:xfrm>
            <a:off x="0" y="1447800"/>
            <a:ext cx="9144000" cy="5410200"/>
          </a:xfrm>
          <a:prstGeom prst="rect">
            <a:avLst/>
          </a:prstGeom>
        </p:spPr>
      </p:pic>
      <p:sp>
        <p:nvSpPr>
          <p:cNvPr id="17" name="TextBox 16"/>
          <p:cNvSpPr txBox="1"/>
          <p:nvPr/>
        </p:nvSpPr>
        <p:spPr>
          <a:xfrm>
            <a:off x="381000" y="1981200"/>
            <a:ext cx="8544327" cy="707886"/>
          </a:xfrm>
          <a:prstGeom prst="rect">
            <a:avLst/>
          </a:prstGeom>
          <a:noFill/>
        </p:spPr>
        <p:txBody>
          <a:bodyPr wrap="none" rtlCol="0">
            <a:spAutoFit/>
          </a:bodyPr>
          <a:lstStyle/>
          <a:p>
            <a:r>
              <a:rPr lang="en-US" sz="4000" dirty="0" smtClean="0">
                <a:solidFill>
                  <a:srgbClr val="FF0000"/>
                </a:solidFill>
                <a:latin typeface="Comic Sans MS" pitchFamily="66" charset="0"/>
              </a:rPr>
              <a:t>Pray to Allah for help and guidance</a:t>
            </a:r>
            <a:endParaRPr lang="en-US" sz="4000" dirty="0">
              <a:solidFill>
                <a:srgbClr val="FF0000"/>
              </a:solidFill>
              <a:latin typeface="Comic Sans MS" pitchFamily="66" charset="0"/>
            </a:endParaRPr>
          </a:p>
        </p:txBody>
      </p:sp>
      <p:pic>
        <p:nvPicPr>
          <p:cNvPr id="18" name="Picture 6" descr="http://pro.corbis.com/images/DW004606.jpg?size=67&amp;uid=%7b06dff09b-b5ed-473f-95fc-ad0f80accf7c%7d"/>
          <p:cNvPicPr>
            <a:picLocks noChangeAspect="1" noChangeArrowheads="1"/>
          </p:cNvPicPr>
          <p:nvPr/>
        </p:nvPicPr>
        <p:blipFill>
          <a:blip r:embed="rId9"/>
          <a:srcRect/>
          <a:stretch>
            <a:fillRect/>
          </a:stretch>
        </p:blipFill>
        <p:spPr bwMode="auto">
          <a:xfrm>
            <a:off x="0" y="1443750"/>
            <a:ext cx="9144000" cy="5414250"/>
          </a:xfrm>
          <a:prstGeom prst="rect">
            <a:avLst/>
          </a:prstGeom>
          <a:noFill/>
        </p:spPr>
      </p:pic>
      <p:sp>
        <p:nvSpPr>
          <p:cNvPr id="19" name="TextBox 18"/>
          <p:cNvSpPr txBox="1"/>
          <p:nvPr/>
        </p:nvSpPr>
        <p:spPr>
          <a:xfrm>
            <a:off x="1371600" y="3429000"/>
            <a:ext cx="6712094" cy="2585323"/>
          </a:xfrm>
          <a:prstGeom prst="rect">
            <a:avLst/>
          </a:prstGeom>
          <a:noFill/>
        </p:spPr>
        <p:txBody>
          <a:bodyPr wrap="none" rtlCol="0">
            <a:spAutoFit/>
          </a:bodyPr>
          <a:lstStyle/>
          <a:p>
            <a:pPr algn="ctr"/>
            <a:r>
              <a:rPr lang="en-US" sz="5400" dirty="0" smtClean="0">
                <a:solidFill>
                  <a:srgbClr val="FF0000"/>
                </a:solidFill>
                <a:latin typeface="Comic Sans MS" pitchFamily="66" charset="0"/>
              </a:rPr>
              <a:t>Keep Working hard </a:t>
            </a:r>
          </a:p>
          <a:p>
            <a:pPr algn="ctr"/>
            <a:r>
              <a:rPr lang="en-US" sz="5400" dirty="0" smtClean="0">
                <a:solidFill>
                  <a:srgbClr val="FF0000"/>
                </a:solidFill>
                <a:latin typeface="Comic Sans MS" pitchFamily="66" charset="0"/>
              </a:rPr>
              <a:t>to make our </a:t>
            </a:r>
            <a:r>
              <a:rPr lang="en-US" sz="5400" dirty="0" err="1" smtClean="0">
                <a:solidFill>
                  <a:srgbClr val="FF0000"/>
                </a:solidFill>
                <a:latin typeface="Comic Sans MS" pitchFamily="66" charset="0"/>
              </a:rPr>
              <a:t>salah</a:t>
            </a:r>
            <a:r>
              <a:rPr lang="en-US" sz="5400" dirty="0" smtClean="0">
                <a:solidFill>
                  <a:srgbClr val="FF0000"/>
                </a:solidFill>
                <a:latin typeface="Comic Sans MS" pitchFamily="66" charset="0"/>
              </a:rPr>
              <a:t> </a:t>
            </a:r>
          </a:p>
          <a:p>
            <a:pPr algn="ctr"/>
            <a:r>
              <a:rPr lang="en-US" sz="5400" dirty="0" smtClean="0">
                <a:solidFill>
                  <a:srgbClr val="FF0000"/>
                </a:solidFill>
                <a:latin typeface="Comic Sans MS" pitchFamily="66" charset="0"/>
              </a:rPr>
              <a:t>better and better …</a:t>
            </a:r>
            <a:endParaRPr lang="en-US" sz="5400" dirty="0">
              <a:solidFill>
                <a:srgbClr val="FF0000"/>
              </a:solidFill>
              <a:latin typeface="Comic Sans MS" pitchFamily="66" charset="0"/>
            </a:endParaRPr>
          </a:p>
        </p:txBody>
      </p:sp>
    </p:spTree>
    <p:extLst>
      <p:ext uri="{BB962C8B-B14F-4D97-AF65-F5344CB8AC3E}">
        <p14:creationId xmlns:p14="http://schemas.microsoft.com/office/powerpoint/2010/main" val="62508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Scale>
                                      <p:cBhvr>
                                        <p:cTn id="7" dur="1000" decel="50000" fill="hold">
                                          <p:stCondLst>
                                            <p:cond delay="0"/>
                                          </p:stCondLst>
                                        </p:cTn>
                                        <p:tgtEl>
                                          <p:spTgt spid="409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0962"/>
                                        </p:tgtEl>
                                        <p:attrNameLst>
                                          <p:attrName>ppt_x</p:attrName>
                                          <p:attrName>ppt_y</p:attrName>
                                        </p:attrNameLst>
                                      </p:cBhvr>
                                    </p:animMotion>
                                    <p:animEffect transition="in" filter="fade">
                                      <p:cBhvr>
                                        <p:cTn id="9" dur="1000"/>
                                        <p:tgtEl>
                                          <p:spTgt spid="40962"/>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Scale>
                                      <p:cBhvr>
                                        <p:cTn id="1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
                                        </p:tgtEl>
                                        <p:attrNameLst>
                                          <p:attrName>ppt_x</p:attrName>
                                          <p:attrName>ppt_y</p:attrName>
                                        </p:attrNameLst>
                                      </p:cBhvr>
                                    </p:animMotion>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40966"/>
                                        </p:tgtEl>
                                        <p:attrNameLst>
                                          <p:attrName>style.visibility</p:attrName>
                                        </p:attrNameLst>
                                      </p:cBhvr>
                                      <p:to>
                                        <p:strVal val="visible"/>
                                      </p:to>
                                    </p:set>
                                    <p:anim calcmode="lin" valueType="num">
                                      <p:cBhvr>
                                        <p:cTn id="19" dur="500" fill="hold"/>
                                        <p:tgtEl>
                                          <p:spTgt spid="40966"/>
                                        </p:tgtEl>
                                        <p:attrNameLst>
                                          <p:attrName>ppt_w</p:attrName>
                                        </p:attrNameLst>
                                      </p:cBhvr>
                                      <p:tavLst>
                                        <p:tav tm="0">
                                          <p:val>
                                            <p:fltVal val="0"/>
                                          </p:val>
                                        </p:tav>
                                        <p:tav tm="100000">
                                          <p:val>
                                            <p:strVal val="#ppt_w"/>
                                          </p:val>
                                        </p:tav>
                                      </p:tavLst>
                                    </p:anim>
                                    <p:anim calcmode="lin" valueType="num">
                                      <p:cBhvr>
                                        <p:cTn id="20" dur="500" fill="hold"/>
                                        <p:tgtEl>
                                          <p:spTgt spid="40966"/>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40964"/>
                                        </p:tgtEl>
                                        <p:attrNameLst>
                                          <p:attrName>style.visibility</p:attrName>
                                        </p:attrNameLst>
                                      </p:cBhvr>
                                      <p:to>
                                        <p:strVal val="visible"/>
                                      </p:to>
                                    </p:set>
                                    <p:anim calcmode="lin" valueType="num">
                                      <p:cBhvr>
                                        <p:cTn id="23" dur="500" fill="hold"/>
                                        <p:tgtEl>
                                          <p:spTgt spid="40964"/>
                                        </p:tgtEl>
                                        <p:attrNameLst>
                                          <p:attrName>ppt_w</p:attrName>
                                        </p:attrNameLst>
                                      </p:cBhvr>
                                      <p:tavLst>
                                        <p:tav tm="0">
                                          <p:val>
                                            <p:fltVal val="0"/>
                                          </p:val>
                                        </p:tav>
                                        <p:tav tm="100000">
                                          <p:val>
                                            <p:strVal val="#ppt_w"/>
                                          </p:val>
                                        </p:tav>
                                      </p:tavLst>
                                    </p:anim>
                                    <p:anim calcmode="lin" valueType="num">
                                      <p:cBhvr>
                                        <p:cTn id="24" dur="500" fill="hold"/>
                                        <p:tgtEl>
                                          <p:spTgt spid="40964"/>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51" presetClass="entr" presetSubtype="0" fill="hold" nodeType="clickEffect">
                                  <p:stCondLst>
                                    <p:cond delay="0"/>
                                  </p:stCondLst>
                                  <p:childTnLst>
                                    <p:set>
                                      <p:cBhvr>
                                        <p:cTn id="34" dur="1" fill="hold">
                                          <p:stCondLst>
                                            <p:cond delay="0"/>
                                          </p:stCondLst>
                                        </p:cTn>
                                        <p:tgtEl>
                                          <p:spTgt spid="40970"/>
                                        </p:tgtEl>
                                        <p:attrNameLst>
                                          <p:attrName>style.visibility</p:attrName>
                                        </p:attrNameLst>
                                      </p:cBhvr>
                                      <p:to>
                                        <p:strVal val="visible"/>
                                      </p:to>
                                    </p:set>
                                    <p:animEffect transition="in" filter="fade">
                                      <p:cBhvr>
                                        <p:cTn id="35" dur="385" decel="100000"/>
                                        <p:tgtEl>
                                          <p:spTgt spid="40970"/>
                                        </p:tgtEl>
                                      </p:cBhvr>
                                    </p:animEffect>
                                    <p:animScale>
                                      <p:cBhvr>
                                        <p:cTn id="36" dur="385" decel="100000"/>
                                        <p:tgtEl>
                                          <p:spTgt spid="40970"/>
                                        </p:tgtEl>
                                      </p:cBhvr>
                                      <p:from x="10000" y="10000"/>
                                      <p:to x="200000" y="450000"/>
                                    </p:animScale>
                                    <p:animScale>
                                      <p:cBhvr>
                                        <p:cTn id="37" dur="615" accel="100000" fill="hold">
                                          <p:stCondLst>
                                            <p:cond delay="385"/>
                                          </p:stCondLst>
                                        </p:cTn>
                                        <p:tgtEl>
                                          <p:spTgt spid="40970"/>
                                        </p:tgtEl>
                                      </p:cBhvr>
                                      <p:from x="200000" y="450000"/>
                                      <p:to x="100000" y="100000"/>
                                    </p:animScale>
                                    <p:set>
                                      <p:cBhvr>
                                        <p:cTn id="38" dur="385" fill="hold"/>
                                        <p:tgtEl>
                                          <p:spTgt spid="40970"/>
                                        </p:tgtEl>
                                        <p:attrNameLst>
                                          <p:attrName>ppt_x</p:attrName>
                                        </p:attrNameLst>
                                      </p:cBhvr>
                                      <p:to>
                                        <p:strVal val="(0.5)"/>
                                      </p:to>
                                    </p:set>
                                    <p:anim from="(0.5)" to="(#ppt_x)" calcmode="lin" valueType="num">
                                      <p:cBhvr>
                                        <p:cTn id="39" dur="615" accel="100000" fill="hold">
                                          <p:stCondLst>
                                            <p:cond delay="385"/>
                                          </p:stCondLst>
                                        </p:cTn>
                                        <p:tgtEl>
                                          <p:spTgt spid="40970"/>
                                        </p:tgtEl>
                                        <p:attrNameLst>
                                          <p:attrName>ppt_x</p:attrName>
                                        </p:attrNameLst>
                                      </p:cBhvr>
                                    </p:anim>
                                    <p:set>
                                      <p:cBhvr>
                                        <p:cTn id="40" dur="385" fill="hold"/>
                                        <p:tgtEl>
                                          <p:spTgt spid="40970"/>
                                        </p:tgtEl>
                                        <p:attrNameLst>
                                          <p:attrName>ppt_y</p:attrName>
                                        </p:attrNameLst>
                                      </p:cBhvr>
                                      <p:to>
                                        <p:strVal val="(#ppt_y+0.4)"/>
                                      </p:to>
                                    </p:set>
                                    <p:anim from="(#ppt_y+0.4)" to="(#ppt_y)" calcmode="lin" valueType="num">
                                      <p:cBhvr>
                                        <p:cTn id="41" dur="615" accel="100000" fill="hold">
                                          <p:stCondLst>
                                            <p:cond delay="385"/>
                                          </p:stCondLst>
                                        </p:cTn>
                                        <p:tgtEl>
                                          <p:spTgt spid="40970"/>
                                        </p:tgtEl>
                                        <p:attrNameLst>
                                          <p:attrName>ppt_y</p:attrName>
                                        </p:attrNameLst>
                                      </p:cBhvr>
                                    </p:anim>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Scale>
                                      <p:cBhvr>
                                        <p:cTn id="5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6"/>
                                        </p:tgtEl>
                                        <p:attrNameLst>
                                          <p:attrName>ppt_x</p:attrName>
                                          <p:attrName>ppt_y</p:attrName>
                                        </p:attrNameLst>
                                      </p:cBhvr>
                                    </p:animMotion>
                                    <p:animEffect transition="in" filter="fade">
                                      <p:cBhvr>
                                        <p:cTn id="57" dur="1000"/>
                                        <p:tgtEl>
                                          <p:spTgt spid="16"/>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Scale>
                                      <p:cBhvr>
                                        <p:cTn id="6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7"/>
                                        </p:tgtEl>
                                        <p:attrNameLst>
                                          <p:attrName>ppt_x</p:attrName>
                                          <p:attrName>ppt_y</p:attrName>
                                        </p:attrNameLst>
                                      </p:cBhvr>
                                    </p:animMotion>
                                    <p:animEffect transition="in" filter="fade">
                                      <p:cBhvr>
                                        <p:cTn id="62" dur="10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52" presetClass="entr" presetSubtype="0"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Scale>
                                      <p:cBhvr>
                                        <p:cTn id="6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8"/>
                                        </p:tgtEl>
                                        <p:attrNameLst>
                                          <p:attrName>ppt_x</p:attrName>
                                          <p:attrName>ppt_y</p:attrName>
                                        </p:attrNameLst>
                                      </p:cBhvr>
                                    </p:animMotion>
                                    <p:animEffect transition="in" filter="fade">
                                      <p:cBhvr>
                                        <p:cTn id="69" dur="10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52" presetClass="entr" presetSubtype="0"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Scale>
                                      <p:cBhvr>
                                        <p:cTn id="7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9"/>
                                        </p:tgtEl>
                                        <p:attrNameLst>
                                          <p:attrName>ppt_x</p:attrName>
                                          <p:attrName>ppt_y</p:attrName>
                                        </p:attrNameLst>
                                      </p:cBhvr>
                                    </p:animMotion>
                                    <p:animEffect transition="in" filter="fade">
                                      <p:cBhvr>
                                        <p:cTn id="7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17" grpId="0"/>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latin typeface="Lucida Handwriting" pitchFamily="66" charset="0"/>
              </a:rPr>
              <a:t>Dua</a:t>
            </a:r>
            <a:r>
              <a:rPr lang="en-US" dirty="0" smtClean="0">
                <a:latin typeface="Lucida Handwriting" pitchFamily="66" charset="0"/>
              </a:rPr>
              <a:t> of the Prophet (PBUH)</a:t>
            </a:r>
            <a:endParaRPr lang="en-US" dirty="0">
              <a:latin typeface="Lucida Handwriting" pitchFamily="66" charset="0"/>
            </a:endParaRPr>
          </a:p>
        </p:txBody>
      </p:sp>
      <p:sp>
        <p:nvSpPr>
          <p:cNvPr id="3" name="Content Placeholder 2"/>
          <p:cNvSpPr>
            <a:spLocks noGrp="1"/>
          </p:cNvSpPr>
          <p:nvPr>
            <p:ph idx="1"/>
          </p:nvPr>
        </p:nvSpPr>
        <p:spPr/>
        <p:txBody>
          <a:bodyPr/>
          <a:lstStyle/>
          <a:p>
            <a:pPr lvl="0">
              <a:buNone/>
            </a:pPr>
            <a:r>
              <a:rPr lang="en-US" dirty="0" smtClean="0"/>
              <a:t>	</a:t>
            </a:r>
            <a:r>
              <a:rPr lang="en-US" dirty="0" smtClean="0">
                <a:latin typeface="Monotype Corsiva" pitchFamily="66" charset="0"/>
              </a:rPr>
              <a:t>O’ Allah! Make Your love more dear to me than the love of all my possessions, and make Your fear more intense than the fear of all my possessions, and You decrease my worldly needs and increase my eagerness to meet with You, and where You have made this world coolness of eyes for the worldly, </a:t>
            </a:r>
            <a:r>
              <a:rPr lang="en-US" b="1" dirty="0" smtClean="0">
                <a:solidFill>
                  <a:schemeClr val="tx2">
                    <a:lumMod val="60000"/>
                    <a:lumOff val="40000"/>
                  </a:schemeClr>
                </a:solidFill>
                <a:latin typeface="Monotype Corsiva" pitchFamily="66" charset="0"/>
              </a:rPr>
              <a:t>keep my coolness of eyes in Your worship.        </a:t>
            </a:r>
          </a:p>
          <a:p>
            <a:pPr lvl="0">
              <a:buNone/>
            </a:pPr>
            <a:r>
              <a:rPr lang="en-US" dirty="0" smtClean="0">
                <a:latin typeface="Monotype Corsiva" pitchFamily="66" charset="0"/>
              </a:rPr>
              <a:t>	 </a:t>
            </a:r>
            <a:r>
              <a:rPr lang="en-US" dirty="0" smtClean="0"/>
              <a:t>(</a:t>
            </a:r>
            <a:r>
              <a:rPr lang="en-US" dirty="0" err="1" smtClean="0"/>
              <a:t>Kinz-ul-Amaal</a:t>
            </a:r>
            <a:r>
              <a:rPr lang="en-US" dirty="0" smtClean="0"/>
              <a:t>)</a:t>
            </a:r>
          </a:p>
          <a:p>
            <a:endParaRPr lang="en-US" dirty="0"/>
          </a:p>
        </p:txBody>
      </p:sp>
    </p:spTree>
    <p:extLst>
      <p:ext uri="{BB962C8B-B14F-4D97-AF65-F5344CB8AC3E}">
        <p14:creationId xmlns:p14="http://schemas.microsoft.com/office/powerpoint/2010/main" val="9251063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3757610" cy="4525963"/>
          </a:xfrm>
        </p:spPr>
        <p:txBody>
          <a:bodyPr>
            <a:normAutofit/>
          </a:bodyPr>
          <a:lstStyle/>
          <a:p>
            <a:pPr algn="ctr">
              <a:buNone/>
            </a:pPr>
            <a:r>
              <a:rPr lang="en-US" sz="4400" b="1" dirty="0" smtClean="0"/>
              <a:t>Sole receiver</a:t>
            </a:r>
          </a:p>
          <a:p>
            <a:pPr algn="ctr">
              <a:buNone/>
            </a:pPr>
            <a:r>
              <a:rPr lang="en-US" sz="4400" b="1" dirty="0" smtClean="0"/>
              <a:t>Of</a:t>
            </a:r>
          </a:p>
          <a:p>
            <a:pPr algn="ctr">
              <a:buNone/>
            </a:pPr>
            <a:r>
              <a:rPr lang="en-US" sz="4400" b="1" dirty="0" smtClean="0"/>
              <a:t>Unseen Reality</a:t>
            </a:r>
          </a:p>
          <a:p>
            <a:pPr algn="ctr">
              <a:buNone/>
            </a:pPr>
            <a:endParaRPr lang="en-US" sz="4400" b="1" dirty="0" smtClean="0"/>
          </a:p>
          <a:p>
            <a:pPr algn="ctr">
              <a:buNone/>
            </a:pPr>
            <a:r>
              <a:rPr lang="en-US" sz="6600" b="1" dirty="0" smtClean="0">
                <a:latin typeface="Lucida Handwriting" pitchFamily="66" charset="0"/>
              </a:rPr>
              <a:t>HEART</a:t>
            </a:r>
            <a:endParaRPr lang="en-US" sz="6600" b="1" dirty="0">
              <a:latin typeface="Lucida Handwriting" pitchFamily="66" charset="0"/>
            </a:endParaRPr>
          </a:p>
        </p:txBody>
      </p:sp>
      <p:pic>
        <p:nvPicPr>
          <p:cNvPr id="1026" name="Picture 2" descr="http://images.buycostumes.com/mgen/merchandiser/29337.jpg"/>
          <p:cNvPicPr>
            <a:picLocks noChangeAspect="1" noChangeArrowheads="1"/>
          </p:cNvPicPr>
          <p:nvPr/>
        </p:nvPicPr>
        <p:blipFill>
          <a:blip r:embed="rId3"/>
          <a:srcRect/>
          <a:stretch>
            <a:fillRect/>
          </a:stretch>
        </p:blipFill>
        <p:spPr bwMode="auto">
          <a:xfrm>
            <a:off x="4357686" y="116333"/>
            <a:ext cx="4572032" cy="666177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1143000"/>
          </a:xfrm>
        </p:spPr>
        <p:txBody>
          <a:bodyPr>
            <a:noAutofit/>
          </a:bodyPr>
          <a:lstStyle/>
          <a:p>
            <a:r>
              <a:rPr lang="en-US" sz="4000" dirty="0" smtClean="0">
                <a:latin typeface="Comic Sans MS" pitchFamily="66" charset="0"/>
              </a:rPr>
              <a:t>Our “senses” make us WANT stuff</a:t>
            </a:r>
            <a:endParaRPr lang="en-US" sz="4000" dirty="0">
              <a:latin typeface="Comic Sans MS" pitchFamily="66" charset="0"/>
            </a:endParaRPr>
          </a:p>
        </p:txBody>
      </p:sp>
      <p:sp>
        <p:nvSpPr>
          <p:cNvPr id="3" name="Content Placeholder 2"/>
          <p:cNvSpPr>
            <a:spLocks noGrp="1"/>
          </p:cNvSpPr>
          <p:nvPr>
            <p:ph idx="1"/>
          </p:nvPr>
        </p:nvSpPr>
        <p:spPr/>
        <p:txBody>
          <a:bodyPr/>
          <a:lstStyle/>
          <a:p>
            <a:pPr lvl="8">
              <a:buNone/>
            </a:pPr>
            <a:r>
              <a:rPr lang="en-US" dirty="0" smtClean="0"/>
              <a:t>   		</a:t>
            </a:r>
            <a:endParaRPr lang="en-US" dirty="0"/>
          </a:p>
        </p:txBody>
      </p:sp>
      <p:pic>
        <p:nvPicPr>
          <p:cNvPr id="4" name="Picture 2" descr="http://www.chariho.k12.ri.us/Ric/classpages/bsensespm/Senses1.GIF"/>
          <p:cNvPicPr>
            <a:picLocks noChangeAspect="1" noChangeArrowheads="1"/>
          </p:cNvPicPr>
          <p:nvPr/>
        </p:nvPicPr>
        <p:blipFill>
          <a:blip r:embed="rId3"/>
          <a:srcRect/>
          <a:stretch>
            <a:fillRect/>
          </a:stretch>
        </p:blipFill>
        <p:spPr bwMode="auto">
          <a:xfrm>
            <a:off x="228600" y="1828800"/>
            <a:ext cx="4007970" cy="4419600"/>
          </a:xfrm>
          <a:prstGeom prst="rect">
            <a:avLst/>
          </a:prstGeom>
          <a:noFill/>
          <a:scene3d>
            <a:camera prst="isometricOffAxis1Right"/>
            <a:lightRig rig="threePt" dir="t"/>
          </a:scene3d>
          <a:sp3d>
            <a:bevelT prst="angle"/>
          </a:sp3d>
        </p:spPr>
      </p:pic>
      <p:sp>
        <p:nvSpPr>
          <p:cNvPr id="5" name="TextBox 4"/>
          <p:cNvSpPr txBox="1"/>
          <p:nvPr/>
        </p:nvSpPr>
        <p:spPr>
          <a:xfrm>
            <a:off x="4419600" y="1676400"/>
            <a:ext cx="4105483" cy="4161460"/>
          </a:xfrm>
          <a:prstGeom prst="rect">
            <a:avLst/>
          </a:prstGeom>
          <a:noFill/>
        </p:spPr>
        <p:txBody>
          <a:bodyPr wrap="none" rtlCol="0">
            <a:spAutoFit/>
          </a:bodyPr>
          <a:lstStyle/>
          <a:p>
            <a:pPr>
              <a:lnSpc>
                <a:spcPct val="150000"/>
              </a:lnSpc>
            </a:pPr>
            <a:r>
              <a:rPr lang="en-US" sz="3600" b="1" dirty="0" smtClean="0"/>
              <a:t>We see – we want</a:t>
            </a:r>
          </a:p>
          <a:p>
            <a:pPr>
              <a:lnSpc>
                <a:spcPct val="150000"/>
              </a:lnSpc>
            </a:pPr>
            <a:r>
              <a:rPr lang="en-US" sz="3600" b="1" dirty="0" smtClean="0"/>
              <a:t>We hear – we want</a:t>
            </a:r>
          </a:p>
          <a:p>
            <a:pPr>
              <a:lnSpc>
                <a:spcPct val="150000"/>
              </a:lnSpc>
            </a:pPr>
            <a:r>
              <a:rPr lang="en-US" sz="3600" b="1" dirty="0" smtClean="0"/>
              <a:t>We taste – we want</a:t>
            </a:r>
          </a:p>
          <a:p>
            <a:pPr>
              <a:lnSpc>
                <a:spcPct val="150000"/>
              </a:lnSpc>
            </a:pPr>
            <a:r>
              <a:rPr lang="en-US" sz="3600" b="1" dirty="0" smtClean="0"/>
              <a:t>We touch – we want</a:t>
            </a:r>
          </a:p>
          <a:p>
            <a:pPr>
              <a:lnSpc>
                <a:spcPct val="150000"/>
              </a:lnSpc>
            </a:pPr>
            <a:r>
              <a:rPr lang="en-US" sz="3600" b="1" dirty="0" smtClean="0"/>
              <a:t>We smell – we want</a:t>
            </a:r>
            <a:endParaRPr 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p:cTn id="25"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p:cTn id="31"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pic>
        <p:nvPicPr>
          <p:cNvPr id="1026" name="Picture 2" descr="C:\Users\Nosheen\Desktop\Pictures\Pictur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005114"/>
            <a:ext cx="6553200" cy="5029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09570" name="Picture 2" descr="http://pro.corbis.com/images/42-20084898.jpg?size=67&amp;uid=%7b5548bed4-fbe8-4a73-ae29-e0c1964d27a1%7d"/>
          <p:cNvPicPr>
            <a:picLocks noChangeAspect="1" noChangeArrowheads="1"/>
          </p:cNvPicPr>
          <p:nvPr/>
        </p:nvPicPr>
        <p:blipFill>
          <a:blip r:embed="rId4"/>
          <a:srcRect l="2500" t="14128"/>
          <a:stretch>
            <a:fillRect/>
          </a:stretch>
        </p:blipFill>
        <p:spPr bwMode="auto">
          <a:xfrm>
            <a:off x="-685800" y="304800"/>
            <a:ext cx="6248400" cy="3895238"/>
          </a:xfrm>
          <a:prstGeom prst="rect">
            <a:avLst/>
          </a:prstGeom>
          <a:noFill/>
          <a:scene3d>
            <a:camera prst="isometricOffAxis1Right"/>
            <a:lightRig rig="threePt" dir="t"/>
          </a:scene3d>
          <a:sp3d>
            <a:bevelT prst="angle"/>
          </a:sp3d>
        </p:spPr>
      </p:pic>
      <p:pic>
        <p:nvPicPr>
          <p:cNvPr id="109572" name="Picture 4" descr="http://nicoleleeartistry.files.wordpress.com/2008/04/yippee_big.gif"/>
          <p:cNvPicPr>
            <a:picLocks noChangeAspect="1" noChangeArrowheads="1"/>
          </p:cNvPicPr>
          <p:nvPr/>
        </p:nvPicPr>
        <p:blipFill>
          <a:blip r:embed="rId5"/>
          <a:srcRect/>
          <a:stretch>
            <a:fillRect/>
          </a:stretch>
        </p:blipFill>
        <p:spPr bwMode="auto">
          <a:xfrm>
            <a:off x="5105400" y="3519714"/>
            <a:ext cx="4781297" cy="2944341"/>
          </a:xfrm>
          <a:prstGeom prst="rect">
            <a:avLst/>
          </a:prstGeom>
          <a:noFill/>
          <a:scene3d>
            <a:camera prst="isometricOffAxis2Left"/>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fade">
                                      <p:cBhvr>
                                        <p:cTn id="7" dur="385" decel="100000"/>
                                        <p:tgtEl>
                                          <p:spTgt spid="109572"/>
                                        </p:tgtEl>
                                      </p:cBhvr>
                                    </p:animEffect>
                                    <p:animScale>
                                      <p:cBhvr>
                                        <p:cTn id="8" dur="385" decel="100000"/>
                                        <p:tgtEl>
                                          <p:spTgt spid="109572"/>
                                        </p:tgtEl>
                                      </p:cBhvr>
                                      <p:from x="10000" y="10000"/>
                                      <p:to x="200000" y="450000"/>
                                    </p:animScale>
                                    <p:animScale>
                                      <p:cBhvr>
                                        <p:cTn id="9" dur="615" accel="100000" fill="hold">
                                          <p:stCondLst>
                                            <p:cond delay="385"/>
                                          </p:stCondLst>
                                        </p:cTn>
                                        <p:tgtEl>
                                          <p:spTgt spid="109572"/>
                                        </p:tgtEl>
                                      </p:cBhvr>
                                      <p:from x="200000" y="450000"/>
                                      <p:to x="100000" y="100000"/>
                                    </p:animScale>
                                    <p:set>
                                      <p:cBhvr>
                                        <p:cTn id="10" dur="385" fill="hold"/>
                                        <p:tgtEl>
                                          <p:spTgt spid="109572"/>
                                        </p:tgtEl>
                                        <p:attrNameLst>
                                          <p:attrName>ppt_x</p:attrName>
                                        </p:attrNameLst>
                                      </p:cBhvr>
                                      <p:to>
                                        <p:strVal val="(0.5)"/>
                                      </p:to>
                                    </p:set>
                                    <p:anim from="(0.5)" to="(#ppt_x)" calcmode="lin" valueType="num">
                                      <p:cBhvr>
                                        <p:cTn id="11" dur="615" accel="100000" fill="hold">
                                          <p:stCondLst>
                                            <p:cond delay="385"/>
                                          </p:stCondLst>
                                        </p:cTn>
                                        <p:tgtEl>
                                          <p:spTgt spid="109572"/>
                                        </p:tgtEl>
                                        <p:attrNameLst>
                                          <p:attrName>ppt_x</p:attrName>
                                        </p:attrNameLst>
                                      </p:cBhvr>
                                    </p:anim>
                                    <p:set>
                                      <p:cBhvr>
                                        <p:cTn id="12" dur="385" fill="hold"/>
                                        <p:tgtEl>
                                          <p:spTgt spid="109572"/>
                                        </p:tgtEl>
                                        <p:attrNameLst>
                                          <p:attrName>ppt_y</p:attrName>
                                        </p:attrNameLst>
                                      </p:cBhvr>
                                      <p:to>
                                        <p:strVal val="(#ppt_y+0.4)"/>
                                      </p:to>
                                    </p:set>
                                    <p:anim from="(#ppt_y+0.4)" to="(#ppt_y)" calcmode="lin" valueType="num">
                                      <p:cBhvr>
                                        <p:cTn id="13" dur="615" accel="100000" fill="hold">
                                          <p:stCondLst>
                                            <p:cond delay="385"/>
                                          </p:stCondLst>
                                        </p:cTn>
                                        <p:tgtEl>
                                          <p:spTgt spid="10957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109570"/>
                                        </p:tgtEl>
                                        <p:attrNameLst>
                                          <p:attrName>style.visibility</p:attrName>
                                        </p:attrNameLst>
                                      </p:cBhvr>
                                      <p:to>
                                        <p:strVal val="visible"/>
                                      </p:to>
                                    </p:set>
                                    <p:animEffect transition="in" filter="fade">
                                      <p:cBhvr>
                                        <p:cTn id="18" dur="770" decel="100000"/>
                                        <p:tgtEl>
                                          <p:spTgt spid="109570"/>
                                        </p:tgtEl>
                                      </p:cBhvr>
                                    </p:animEffect>
                                    <p:animScale>
                                      <p:cBhvr>
                                        <p:cTn id="19" dur="770" decel="100000"/>
                                        <p:tgtEl>
                                          <p:spTgt spid="109570"/>
                                        </p:tgtEl>
                                      </p:cBhvr>
                                      <p:from x="10000" y="10000"/>
                                      <p:to x="200000" y="450000"/>
                                    </p:animScale>
                                    <p:animScale>
                                      <p:cBhvr>
                                        <p:cTn id="20" dur="1230" accel="100000" fill="hold">
                                          <p:stCondLst>
                                            <p:cond delay="770"/>
                                          </p:stCondLst>
                                        </p:cTn>
                                        <p:tgtEl>
                                          <p:spTgt spid="109570"/>
                                        </p:tgtEl>
                                      </p:cBhvr>
                                      <p:from x="200000" y="450000"/>
                                      <p:to x="100000" y="100000"/>
                                    </p:animScale>
                                    <p:set>
                                      <p:cBhvr>
                                        <p:cTn id="21" dur="770" fill="hold"/>
                                        <p:tgtEl>
                                          <p:spTgt spid="109570"/>
                                        </p:tgtEl>
                                        <p:attrNameLst>
                                          <p:attrName>ppt_x</p:attrName>
                                        </p:attrNameLst>
                                      </p:cBhvr>
                                      <p:to>
                                        <p:strVal val="(0.5)"/>
                                      </p:to>
                                    </p:set>
                                    <p:anim from="(0.5)" to="(#ppt_x)" calcmode="lin" valueType="num">
                                      <p:cBhvr>
                                        <p:cTn id="22" dur="1230" accel="100000" fill="hold">
                                          <p:stCondLst>
                                            <p:cond delay="770"/>
                                          </p:stCondLst>
                                        </p:cTn>
                                        <p:tgtEl>
                                          <p:spTgt spid="109570"/>
                                        </p:tgtEl>
                                        <p:attrNameLst>
                                          <p:attrName>ppt_x</p:attrName>
                                        </p:attrNameLst>
                                      </p:cBhvr>
                                    </p:anim>
                                    <p:set>
                                      <p:cBhvr>
                                        <p:cTn id="23" dur="770" fill="hold"/>
                                        <p:tgtEl>
                                          <p:spTgt spid="109570"/>
                                        </p:tgtEl>
                                        <p:attrNameLst>
                                          <p:attrName>ppt_y</p:attrName>
                                        </p:attrNameLst>
                                      </p:cBhvr>
                                      <p:to>
                                        <p:strVal val="(#ppt_y+0.4)"/>
                                      </p:to>
                                    </p:set>
                                    <p:anim from="(#ppt_y+0.4)" to="(#ppt_y)" calcmode="lin" valueType="num">
                                      <p:cBhvr>
                                        <p:cTn id="24" dur="1230" accel="100000" fill="hold">
                                          <p:stCondLst>
                                            <p:cond delay="770"/>
                                          </p:stCondLst>
                                        </p:cTn>
                                        <p:tgtEl>
                                          <p:spTgt spid="10957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4992</TotalTime>
  <Words>2282</Words>
  <Application>Microsoft Office PowerPoint</Application>
  <PresentationFormat>On-screen Show (4:3)</PresentationFormat>
  <Paragraphs>329</Paragraphs>
  <Slides>63</Slides>
  <Notes>63</Notes>
  <HiddenSlides>0</HiddenSlides>
  <MMClips>0</MMClips>
  <ScaleCrop>false</ScaleCrop>
  <HeadingPairs>
    <vt:vector size="4" baseType="variant">
      <vt:variant>
        <vt:lpstr>Theme</vt:lpstr>
      </vt:variant>
      <vt:variant>
        <vt:i4>3</vt:i4>
      </vt:variant>
      <vt:variant>
        <vt:lpstr>Slide Titles</vt:lpstr>
      </vt:variant>
      <vt:variant>
        <vt:i4>63</vt:i4>
      </vt:variant>
    </vt:vector>
  </HeadingPairs>
  <TitlesOfParts>
    <vt:vector size="66" baseType="lpstr">
      <vt:lpstr>Office Theme</vt:lpstr>
      <vt:lpstr>6_Default Design</vt:lpstr>
      <vt:lpstr>Flow</vt:lpstr>
      <vt:lpstr> </vt:lpstr>
      <vt:lpstr>SALAH  is … </vt:lpstr>
      <vt:lpstr>PowerPoint Presentation</vt:lpstr>
      <vt:lpstr>PowerPoint Presentation</vt:lpstr>
      <vt:lpstr>PowerPoint Presentation</vt:lpstr>
      <vt:lpstr>PowerPoint Presentation</vt:lpstr>
      <vt:lpstr>PowerPoint Presentation</vt:lpstr>
      <vt:lpstr>Our “senses” make us WANT stuff</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Lights, Camera, Action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We want our life to be like this … </vt:lpstr>
      <vt:lpstr>Without any PEGS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vt:lpstr>
      <vt:lpstr>PowerPoint Presentation</vt:lpstr>
      <vt:lpstr>PowerPoint Presentation</vt:lpstr>
      <vt:lpstr>PowerPoint Presentation</vt:lpstr>
      <vt:lpstr>PowerPoint Presentation</vt:lpstr>
      <vt:lpstr>PowerPoint Presentation</vt:lpstr>
      <vt:lpstr>The Prophet (PBUH) said:</vt:lpstr>
      <vt:lpstr>The Prophet (PBUH) said:</vt:lpstr>
      <vt:lpstr>PowerPoint Presentation</vt:lpstr>
      <vt:lpstr>PowerPoint Presentation</vt:lpstr>
      <vt:lpstr> Life of the Prophet (PBUH)… </vt:lpstr>
      <vt:lpstr>The peg of Salah can be our … </vt:lpstr>
      <vt:lpstr>PowerPoint Presentation</vt:lpstr>
      <vt:lpstr>We have to …. </vt:lpstr>
      <vt:lpstr>Dua of the Prophet (PBUH)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Nosheen</dc:creator>
  <cp:lastModifiedBy>Nosheen Ausaf Kidwai</cp:lastModifiedBy>
  <cp:revision>231</cp:revision>
  <dcterms:created xsi:type="dcterms:W3CDTF">2006-08-16T00:00:00Z</dcterms:created>
  <dcterms:modified xsi:type="dcterms:W3CDTF">2012-10-04T05:09:32Z</dcterms:modified>
</cp:coreProperties>
</file>